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88DC8-ECC8-49CA-9D85-2C6F3EC38E50}" type="datetimeFigureOut">
              <a:rPr lang="en-US" smtClean="0"/>
              <a:pPr/>
              <a:t>6/1/2025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597D-F9E4-4B7E-ABC5-B7A6FBF98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88DC8-ECC8-49CA-9D85-2C6F3EC38E50}" type="datetimeFigureOut">
              <a:rPr lang="en-US" smtClean="0"/>
              <a:pPr/>
              <a:t>6/1/2025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597D-F9E4-4B7E-ABC5-B7A6FBF98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88DC8-ECC8-49CA-9D85-2C6F3EC38E50}" type="datetimeFigureOut">
              <a:rPr lang="en-US" smtClean="0"/>
              <a:pPr/>
              <a:t>6/1/2025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597D-F9E4-4B7E-ABC5-B7A6FBF98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88DC8-ECC8-49CA-9D85-2C6F3EC38E50}" type="datetimeFigureOut">
              <a:rPr lang="en-US" smtClean="0"/>
              <a:pPr/>
              <a:t>6/1/2025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597D-F9E4-4B7E-ABC5-B7A6FBF98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88DC8-ECC8-49CA-9D85-2C6F3EC38E50}" type="datetimeFigureOut">
              <a:rPr lang="en-US" smtClean="0"/>
              <a:pPr/>
              <a:t>6/1/2025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597D-F9E4-4B7E-ABC5-B7A6FBF98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88DC8-ECC8-49CA-9D85-2C6F3EC38E50}" type="datetimeFigureOut">
              <a:rPr lang="en-US" smtClean="0"/>
              <a:pPr/>
              <a:t>6/1/2025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597D-F9E4-4B7E-ABC5-B7A6FBF98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88DC8-ECC8-49CA-9D85-2C6F3EC38E50}" type="datetimeFigureOut">
              <a:rPr lang="en-US" smtClean="0"/>
              <a:pPr/>
              <a:t>6/1/2025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597D-F9E4-4B7E-ABC5-B7A6FBF98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88DC8-ECC8-49CA-9D85-2C6F3EC38E50}" type="datetimeFigureOut">
              <a:rPr lang="en-US" smtClean="0"/>
              <a:pPr/>
              <a:t>6/1/2025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597D-F9E4-4B7E-ABC5-B7A6FBF98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88DC8-ECC8-49CA-9D85-2C6F3EC38E50}" type="datetimeFigureOut">
              <a:rPr lang="en-US" smtClean="0"/>
              <a:pPr/>
              <a:t>6/1/2025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597D-F9E4-4B7E-ABC5-B7A6FBF98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88DC8-ECC8-49CA-9D85-2C6F3EC38E50}" type="datetimeFigureOut">
              <a:rPr lang="en-US" smtClean="0"/>
              <a:pPr/>
              <a:t>6/1/2025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597D-F9E4-4B7E-ABC5-B7A6FBF98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88DC8-ECC8-49CA-9D85-2C6F3EC38E50}" type="datetimeFigureOut">
              <a:rPr lang="en-US" smtClean="0"/>
              <a:pPr/>
              <a:t>6/1/2025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597D-F9E4-4B7E-ABC5-B7A6FBF98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88DC8-ECC8-49CA-9D85-2C6F3EC38E50}" type="datetimeFigureOut">
              <a:rPr lang="en-US" smtClean="0"/>
              <a:pPr/>
              <a:t>6/1/2025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0597D-F9E4-4B7E-ABC5-B7A6FBF98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E:\tranh truyện\hinh-nen-powerpoint-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638300" y="533400"/>
            <a:ext cx="586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UBND QUẬN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LONG BIÊN</a:t>
            </a:r>
          </a:p>
          <a:p>
            <a:pPr algn="ctr"/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HỒNG TIẾN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4300" y="2514600"/>
            <a:ext cx="8915400" cy="356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LĨNH VỰC PHÁT TRIỂN NGÔN NGỮ</a:t>
            </a:r>
          </a:p>
          <a:p>
            <a:pPr algn="ctr">
              <a:lnSpc>
                <a:spcPct val="130000"/>
              </a:lnSpc>
            </a:pPr>
            <a:r>
              <a:rPr lang="en-US" sz="32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3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 “Thỏ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dọn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algn="ctr">
              <a:lnSpc>
                <a:spcPct val="130000"/>
              </a:lnSpc>
            </a:pPr>
            <a:r>
              <a:rPr lang="en-US" sz="32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 </a:t>
            </a:r>
            <a:r>
              <a:rPr lang="en-US" sz="3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tuổi: </a:t>
            </a:r>
            <a:r>
              <a:rPr lang="en-US" sz="32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 trẻ (24 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3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 </a:t>
            </a:r>
            <a:r>
              <a:rPr lang="en-US" sz="32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 tuổi)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30000"/>
              </a:lnSpc>
            </a:pPr>
            <a:r>
              <a:rPr lang="en-US" sz="32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Huyền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Trang</a:t>
            </a:r>
          </a:p>
          <a:p>
            <a:pPr algn="ctr">
              <a:lnSpc>
                <a:spcPct val="130000"/>
              </a:lnSpc>
            </a:pPr>
            <a:endParaRPr lang="en-US" dirty="0">
              <a:solidFill>
                <a:srgbClr val="002060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147" y="1224526"/>
            <a:ext cx="713706" cy="71370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E:\tranh truyện\maxresdefaul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60602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E:\tranh truyện\hqdefault (1)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b="12264"/>
          <a:stretch/>
        </p:blipFill>
        <p:spPr bwMode="auto">
          <a:xfrm>
            <a:off x="0" y="-1524000"/>
            <a:ext cx="9144000" cy="8534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E:\tranh truyện\thodonnnha_zps1vrvk9dm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E:\tranh truyện\maxresdefaul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181599" y="0"/>
            <a:ext cx="143256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E:\tranh truyện\maxresdefaul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60602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 descr="E:\tranh truyện\mau-hinh-nen-dep-cho-slide-powerpoint-2010-anh-1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676400" y="1828800"/>
            <a:ext cx="6248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err="1">
                <a:solidFill>
                  <a:srgbClr val="002060"/>
                </a:solidFill>
              </a:rPr>
              <a:t>Đàm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thoại</a:t>
            </a:r>
            <a:r>
              <a:rPr lang="en-US" sz="4400" b="1" i="1" dirty="0">
                <a:solidFill>
                  <a:srgbClr val="002060"/>
                </a:solidFill>
              </a:rPr>
              <a:t> – </a:t>
            </a:r>
            <a:r>
              <a:rPr lang="en-US" sz="4400" b="1" i="1" dirty="0" err="1">
                <a:solidFill>
                  <a:srgbClr val="002060"/>
                </a:solidFill>
              </a:rPr>
              <a:t>Trích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dẫn</a:t>
            </a:r>
            <a:endParaRPr lang="en-US" sz="44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E:\tranh truyện\hqdefault (1)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t="12264" b="13208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E:\tranh truyện\thodonnnha_zps1vrvk9dm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E:\tranh truyện\maxresdefaul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181599" y="0"/>
            <a:ext cx="143256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48</Words>
  <Application>Microsoft Office PowerPoint</Application>
  <PresentationFormat>On-screen Show (4:3)</PresentationFormat>
  <Paragraphs>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18</cp:revision>
  <dcterms:created xsi:type="dcterms:W3CDTF">2016-11-20T14:22:08Z</dcterms:created>
  <dcterms:modified xsi:type="dcterms:W3CDTF">2025-01-06T08:21:44Z</dcterms:modified>
</cp:coreProperties>
</file>