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1" r:id="rId2"/>
  </p:sldMasterIdLst>
  <p:sldIdLst>
    <p:sldId id="256" r:id="rId3"/>
    <p:sldId id="267" r:id="rId4"/>
    <p:sldId id="257" r:id="rId5"/>
    <p:sldId id="259" r:id="rId6"/>
    <p:sldId id="261" r:id="rId7"/>
    <p:sldId id="264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98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4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3326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3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8879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28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21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03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F5CB670-D7E1-46A9-9C4F-A5A77DB50FB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368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DEC241-6DA6-4D5A-BD03-984A0FF8E7B6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055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D9A893-AF35-4316-8CAD-1C550027588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6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655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71EAA0-8B29-404F-ADE9-911A32EE477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231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543ABE-9263-432B-8CED-369F2DF6E44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479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03C297-6330-4A13-AEA5-52AF4A7F600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314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6DE0E1D-FF8B-4AF4-A0AD-77A41EB2A76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5024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272B53-98B2-4731-B762-9039B1714AB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263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328B40-84BD-4281-8A3C-4E70A60C5B8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7353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9876F17-28BE-409F-B4E2-1AB7C366F9F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1715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E427B9-B0C1-4988-A6CB-32B8EE7FB96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20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5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6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40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0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FBD3-E850-4740-BE41-D8A83CAAA84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EC2FAE-624E-4F74-BCFB-4BA3A23D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4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6A3ECC-19D7-4D44-AF2B-B3DEE55B247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4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7.xml"/><Relationship Id="rId1" Type="http://schemas.openxmlformats.org/officeDocument/2006/relationships/audio" Target="file:///D:\Rong%20va%20ca\Ca-Vang-Boi(2).mp3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3861" y="152443"/>
            <a:ext cx="6426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BIÊN</a:t>
            </a:r>
          </a:p>
          <a:p>
            <a:pPr algn="ctr"/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HỒNG TIẾN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6399" y="878691"/>
            <a:ext cx="715421" cy="7154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60023" y="1806067"/>
            <a:ext cx="74719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TRIỂN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en-US" alt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Thơ: Con </a:t>
            </a:r>
            <a:r>
              <a:rPr lang="en-US" alt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 </a:t>
            </a:r>
            <a:r>
              <a:rPr lang="en-US" alt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</a:p>
          <a:p>
            <a:pPr algn="ctr">
              <a:lnSpc>
                <a:spcPct val="130000"/>
              </a:lnSpc>
            </a:pPr>
            <a:r>
              <a:rPr lang="en-US" sz="3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</a:t>
            </a:r>
            <a:r>
              <a:rPr lang="en-US" sz="3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 </a:t>
            </a:r>
            <a:r>
              <a:rPr lang="en-US" sz="3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</a:t>
            </a:r>
            <a:r>
              <a:rPr lang="en-US" sz="3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(24-36 tháng tuổi)</a:t>
            </a:r>
            <a:endParaRPr lang="en-US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en-US" sz="3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Ngô Thị </a:t>
            </a:r>
            <a:r>
              <a:rPr lang="en-US" sz="3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Hường</a:t>
            </a:r>
            <a:endParaRPr lang="en-US" altLang="en-US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5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7" name="Ca-Vang-Boi(2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6248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 descr="101612agqzreqyf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7180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 descr="101612agqzreqyf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857500"/>
            <a:ext cx="53340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8" descr="101612agqzreqyf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7660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78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342" fill="hold"/>
                                        <p:tgtEl>
                                          <p:spTgt spid="1515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155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3118622" y="2091894"/>
            <a:ext cx="8001000" cy="9811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ĐỌC THƠ</a:t>
            </a:r>
            <a:endParaRPr lang="en-US" sz="32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4914492" y="3954780"/>
            <a:ext cx="32099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Con </a:t>
            </a:r>
            <a:r>
              <a:rPr lang="en-US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cá</a:t>
            </a:r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vàng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1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579120" y="1104900"/>
            <a:ext cx="11033760" cy="5562600"/>
          </a:xfrm>
          <a:prstGeom prst="rect">
            <a:avLst/>
          </a:prstGeom>
          <a:noFill/>
          <a:ln w="76200" cmpd="tri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931069" y="1371600"/>
            <a:ext cx="2819400" cy="26781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alt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endParaRPr lang="en-US" alt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alt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alt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alt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26" y="1143000"/>
            <a:ext cx="7628254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905001" y="0"/>
            <a:ext cx="81756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CÁ VÀNG</a:t>
            </a:r>
          </a:p>
        </p:txBody>
      </p:sp>
    </p:spTree>
    <p:extLst>
      <p:ext uri="{BB962C8B-B14F-4D97-AF65-F5344CB8AC3E}">
        <p14:creationId xmlns:p14="http://schemas.microsoft.com/office/powerpoint/2010/main" val="267218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82376" y="2895462"/>
            <a:ext cx="44595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1" name="Picture 4" descr="chocn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045" y="2710796"/>
            <a:ext cx="6087286" cy="3907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106091" y="1598665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spc="50" dirty="0" err="1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b="1" spc="50" dirty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50" dirty="0" err="1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spc="50" dirty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50" dirty="0" err="1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spc="50" dirty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50" dirty="0" err="1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spc="50" dirty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50" dirty="0" err="1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spc="50" dirty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50" dirty="0" err="1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spc="50" dirty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>
              <a:defRPr/>
            </a:pPr>
            <a:r>
              <a:rPr lang="en-US" sz="2800" b="1" spc="50" dirty="0" err="1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spc="50" dirty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50" dirty="0" err="1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spc="50" dirty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50" dirty="0" err="1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b="1" spc="50" dirty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50" dirty="0" err="1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spc="50" dirty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Rectangle 2"/>
          <p:cNvSpPr/>
          <p:nvPr/>
        </p:nvSpPr>
        <p:spPr>
          <a:xfrm>
            <a:off x="842860" y="349855"/>
            <a:ext cx="5089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Đàm</a:t>
            </a:r>
            <a:r>
              <a:rPr lang="en-US" alt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alt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93550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"/>
          <p:cNvSpPr>
            <a:spLocks noChangeArrowheads="1"/>
          </p:cNvSpPr>
          <p:nvPr/>
        </p:nvSpPr>
        <p:spPr bwMode="auto">
          <a:xfrm>
            <a:off x="4513218" y="430755"/>
            <a:ext cx="7469188" cy="1546225"/>
          </a:xfrm>
          <a:prstGeom prst="cloudCallout">
            <a:avLst>
              <a:gd name="adj1" fmla="val -43773"/>
              <a:gd name="adj2" fmla="val -40648"/>
            </a:avLst>
          </a:prstGeom>
          <a:solidFill>
            <a:srgbClr val="FFFF00"/>
          </a:solidFill>
          <a:ln w="9525">
            <a:solidFill>
              <a:srgbClr val="000099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803954" y="1991083"/>
            <a:ext cx="8383588" cy="703263"/>
          </a:xfrm>
          <a:prstGeom prst="cloudCallout">
            <a:avLst>
              <a:gd name="adj1" fmla="val 39852"/>
              <a:gd name="adj2" fmla="val 55995"/>
            </a:avLst>
          </a:prstGeom>
          <a:solidFill>
            <a:srgbClr val="66FFFF"/>
          </a:solidFill>
          <a:ln w="9525">
            <a:solidFill>
              <a:srgbClr val="000099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567146" y="3458142"/>
            <a:ext cx="49530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3317966" y="4110446"/>
            <a:ext cx="2651760" cy="457200"/>
          </a:xfrm>
          <a:prstGeom prst="rect">
            <a:avLst/>
          </a:prstGeom>
          <a:solidFill>
            <a:srgbClr val="66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1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4" descr="chocn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485" y="1860369"/>
            <a:ext cx="5812971" cy="435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400596" y="385356"/>
            <a:ext cx="62023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alt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1839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2403565" y="361406"/>
            <a:ext cx="5943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 </a:t>
            </a:r>
            <a:r>
              <a:rPr lang="en-US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VẬN ĐỘNG: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“CÁ VÀNG BƠI”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748" y="2608774"/>
            <a:ext cx="5264332" cy="3786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27215" y="2967335"/>
            <a:ext cx="493757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96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cap="none" spc="0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en-US" sz="96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1620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116</Words>
  <Application>Microsoft Office PowerPoint</Application>
  <PresentationFormat>Widescreen</PresentationFormat>
  <Paragraphs>26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Times New Roman</vt:lpstr>
      <vt:lpstr>Trebuchet MS</vt:lpstr>
      <vt:lpstr>Wingdings 3</vt:lpstr>
      <vt:lpstr>Facet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2025-01-20T05:16:24Z</dcterms:created>
  <dcterms:modified xsi:type="dcterms:W3CDTF">2025-02-04T04:06:55Z</dcterms:modified>
</cp:coreProperties>
</file>