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2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78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8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A221-1445-493C-8642-6A1237C863D1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CC0B0-338F-4459-AE4E-51D946140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hoa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Hình nền đẹp ppt - Tuyển chọn những mẫu hình nền PowerPoint thú v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7731" y="104264"/>
            <a:ext cx="821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819759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hoa mùa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Nguyễn Thị Thanh Huyền</a:t>
            </a:r>
          </a:p>
          <a:p>
            <a:pPr algn="ctr">
              <a:lnSpc>
                <a:spcPct val="130000"/>
              </a:lnSpc>
            </a:pP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10" y="819712"/>
            <a:ext cx="660780" cy="660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a-cuc-va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0" r="89815">
                        <a14:foregroundMark x1="20106" y1="52976" x2="20106" y2="52976"/>
                        <a14:foregroundMark x1="16005" y1="59524" x2="16005" y2="59524"/>
                        <a14:foregroundMark x1="12302" y1="62004" x2="11905" y2="63194"/>
                        <a14:foregroundMark x1="10979" y1="64187" x2="9788" y2="65079"/>
                        <a14:foregroundMark x1="7672" y1="66369" x2="7672" y2="66369"/>
                        <a14:foregroundMark x1="6481" y1="68849" x2="6481" y2="68849"/>
                        <a14:foregroundMark x1="3968" y1="70040" x2="1852" y2="71032"/>
                        <a14:foregroundMark x1="1058" y1="71329" x2="1058" y2="71329"/>
                        <a14:foregroundMark x1="21825" y1="49802" x2="21825" y2="49802"/>
                        <a14:foregroundMark x1="24735" y1="47024" x2="24735" y2="47024"/>
                        <a14:foregroundMark x1="18519" y1="56052" x2="18519" y2="5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A 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4"/>
          <a:stretch>
            <a:fillRect/>
          </a:stretch>
        </p:blipFill>
        <p:spPr bwMode="auto">
          <a:xfrm>
            <a:off x="876300" y="2435225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95400"/>
            <a:ext cx="100431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144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006" y="545102"/>
            <a:ext cx="9157063" cy="142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clip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5" name="hoa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7212" y="1522639"/>
            <a:ext cx="8904514" cy="50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63" y="-113365"/>
            <a:ext cx="6814206" cy="7232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1589" y="2266813"/>
            <a:ext cx="19486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44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oa_hong20121129105917_zpsadc16d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5482"/>
          <a:stretch>
            <a:fillRect/>
          </a:stretch>
        </p:blipFill>
        <p:spPr bwMode="auto">
          <a:xfrm>
            <a:off x="0" y="0"/>
            <a:ext cx="10032274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5619" y="937499"/>
            <a:ext cx="24801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Hoa</a:t>
            </a: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hồng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74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9268" y="2177142"/>
            <a:ext cx="5355772" cy="367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5" name="Picture 6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11" y="0"/>
            <a:ext cx="7419703" cy="62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423" y="35213"/>
            <a:ext cx="59000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8" name="Picture 4" descr="Cách làm khô cánh hoa hồng (kèm hình ảnh) - Myt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7" y="2251204"/>
            <a:ext cx="7773580" cy="43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ua-thu-lam-dep-da-nho-hoa-cuc-17fc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2" y="2146663"/>
            <a:ext cx="7968343" cy="47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43692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a Cúc vàng: Nguồn gốc, ý nghĩa và những loại hoa cúc và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1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3" y="14042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38697" y="4467497"/>
            <a:ext cx="2586446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571" y="4010297"/>
            <a:ext cx="2312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271462"/>
            <a:ext cx="10672355" cy="61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oa dong tien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1728650"/>
            <a:ext cx="6335485" cy="51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262" y="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9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207</Words>
  <Application>Microsoft Office PowerPoint</Application>
  <PresentationFormat>Widescreen</PresentationFormat>
  <Paragraphs>28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hoa hồng với hoa cúc.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2025-02-18T05:12:58Z</dcterms:created>
  <dcterms:modified xsi:type="dcterms:W3CDTF">2025-02-24T10:28:22Z</dcterms:modified>
</cp:coreProperties>
</file>