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13.gif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gif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gif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13.gif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gif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gif"/><Relationship Id="rId1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13.gif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30.gif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gif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5ABF55-B477-431C-9CAF-1292DE01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06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86D652-B5A9-4C68-AF0F-5AEB49E0751C}"/>
              </a:ext>
            </a:extLst>
          </p:cNvPr>
          <p:cNvSpPr txBox="1"/>
          <p:nvPr/>
        </p:nvSpPr>
        <p:spPr>
          <a:xfrm>
            <a:off x="3294345" y="21921"/>
            <a:ext cx="6263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LONG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33539E-4364-4104-811E-55E661D3C06C}"/>
              </a:ext>
            </a:extLst>
          </p:cNvPr>
          <p:cNvSpPr txBox="1"/>
          <p:nvPr/>
        </p:nvSpPr>
        <p:spPr>
          <a:xfrm>
            <a:off x="3131507" y="1239023"/>
            <a:ext cx="754275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VĂN HỌC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4-5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6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xmlns="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xmlns="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xmlns="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xmlns="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xmlns="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xmlns="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xmlns="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xmlns="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xmlns="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xmlns="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xmlns="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xmlns="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xmlns="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xmlns="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xmlns="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xmlns="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xmlns="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xmlns="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xmlns="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xmlns="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3603" y="506643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xmlns="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xmlns="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xmlns="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xmlns="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xmlns="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xmlns="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xmlns="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xmlns="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xmlns="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xmlns="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xmlns="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xmlns="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xmlns="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xmlns="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xmlns="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xmlns="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xmlns="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xmlns="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xmlns="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xmlns="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xmlns="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xmlns="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xmlns="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xmlns="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xmlns="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xmlns="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xmlns="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xmlns="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xmlns="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xmlns="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xmlns="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xmlns="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xmlns="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xmlns="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xmlns="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xmlns="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xmlns="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xmlns="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xmlns="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xmlns="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xmlns="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xmlns="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xmlns="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xmlns="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xmlns="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xmlns="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xmlns="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xmlns="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xmlns="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xmlns="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xmlns="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xmlns="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xmlns="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xmlns="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xmlns="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xmlns="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xmlns="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xmlns="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xmlns="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xmlns="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xmlns="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xmlns="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xmlns="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xmlns="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xmlns="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xmlns="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xmlns="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xmlns="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xmlns="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xmlns="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xmlns="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xmlns="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xmlns="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xmlns="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xmlns="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xmlns="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xmlns="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xmlns="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xmlns="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xmlns="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xmlns="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xmlns="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xmlns="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xmlns="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xmlns="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xmlns="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xmlns="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xmlns="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xmlns="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xmlns="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xmlns="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xmlns="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xmlns="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xmlns="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xmlns="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xmlns="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xmlns="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xmlns="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xmlns="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xmlns="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xmlns="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xmlns="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xmlns="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xmlns="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xmlns="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xmlns="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xmlns="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xmlns="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xmlns="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xmlns="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xmlns="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xmlns="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xmlns="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xmlns="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xmlns="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xmlns="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xmlns="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xmlns="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xmlns="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xmlns="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xmlns="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xmlns="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xmlns="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xmlns="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xmlns="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xmlns="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xmlns="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xmlns="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xmlns="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xmlns="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xmlns="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xmlns="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xmlns="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xmlns="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xmlns="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xmlns="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xmlns="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xmlns="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xmlns="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xmlns="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xmlns="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xmlns="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xmlns="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xmlns="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xmlns="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xmlns="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xmlns="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xmlns="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xmlns="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xmlns="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xmlns="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xmlns="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xmlns="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xmlns="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xmlns="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xmlns="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xmlns="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xmlns="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xmlns="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xmlns="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xmlns="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xmlns="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xmlns="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xmlns="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xmlns="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xmlns="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xmlns="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xmlns="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xmlns="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xmlns="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xmlns="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xmlns="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xmlns="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xmlns="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xmlns="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xmlns="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xmlns="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xmlns="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xmlns="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xmlns="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xmlns="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xmlns="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xmlns="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xmlns="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xmlns="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xmlns="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xmlns="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xmlns="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xmlns="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xmlns="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xmlns="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xmlns="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xmlns="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xmlns="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xmlns="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xmlns="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xmlns="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xmlns="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xmlns="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xmlns="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xmlns="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xmlns="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xmlns="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xmlns="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xmlns="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xmlns="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xmlns="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xmlns="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xmlns="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xmlns="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xmlns="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xmlns="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xmlns="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xmlns="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xmlns="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xmlns="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xmlns="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xmlns="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xmlns="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xmlns="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xmlns="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xmlns="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xmlns="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xmlns="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xmlns="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xmlns="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xmlns="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xmlns="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xmlns="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xmlns="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xmlns="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xmlns="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xmlns="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xmlns="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xmlns="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xmlns="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xmlns="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xmlns="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xmlns="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xmlns="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xmlns="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xmlns="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xmlns="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xmlns="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xmlns="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xmlns="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xmlns="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xmlns="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xmlns="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xmlns="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xmlns="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xmlns="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xmlns="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xmlns="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xmlns="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xmlns="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xmlns="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xmlns="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xmlns="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xmlns="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xmlns="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xmlns="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xmlns="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xmlns="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xmlns="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xmlns="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xmlns="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xmlns="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xmlns="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xmlns="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xmlns="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xmlns="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xmlns="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xmlns="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xmlns="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xmlns="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xmlns="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xmlns="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xmlns="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xmlns="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xmlns="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xmlns="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xmlns="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xmlns="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xmlns="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xmlns="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xmlns="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xmlns="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xmlns="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xmlns="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xmlns="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xmlns="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xmlns="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xmlns="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xmlns="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xmlns="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xmlns="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xmlns="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xmlns="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xmlns="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xmlns="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xmlns="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xmlns="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xmlns="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xmlns="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xmlns="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xmlns="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xmlns="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xmlns="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xmlns="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xmlns="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xmlns="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xmlns="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xmlns="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xmlns="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xmlns="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xmlns="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xmlns="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xmlns="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xmlns="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xmlns="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xmlns="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xmlns="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xmlns="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xmlns="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xmlns="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xmlns="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xmlns="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xmlns="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xmlns="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xmlns="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xmlns="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xmlns="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xmlns="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xmlns="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xmlns="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xmlns="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xmlns="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xmlns="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xmlns="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xmlns="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xmlns="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xmlns="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xmlns="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xmlns="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xmlns="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xmlns="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xmlns="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xmlns="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xmlns="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xmlns="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xmlns="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xmlns="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xmlns="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xmlns="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xmlns="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xmlns="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xmlns="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xmlns="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xmlns="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xmlns="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xmlns="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xmlns="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xmlns="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xmlns="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xmlns="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xmlns="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xmlns="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xmlns="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xmlns="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xmlns="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xmlns="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xmlns="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xmlns="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xmlns="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xmlns="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xmlns="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xmlns="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xmlns="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xmlns="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xmlns="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xmlns="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xmlns="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xmlns="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xmlns="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xmlns="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xmlns="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xmlns="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xmlns="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xmlns="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xmlns="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xmlns="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xmlns="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xmlns="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xmlns="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xmlns="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xmlns="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xmlns="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xmlns="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xmlns="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xmlns="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xmlns="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xmlns="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xmlns="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xmlns="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xmlns="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xmlns="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xmlns="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xmlns="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xmlns="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xmlns="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xmlns="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xmlns="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xmlns="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xmlns="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xmlns="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xmlns="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xmlns="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xmlns="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xmlns="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xmlns="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xmlns="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xmlns="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xmlns="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xmlns="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xmlns="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xmlns="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xmlns="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xmlns="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xmlns="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xmlns="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xmlns="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xmlns="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xmlns="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xmlns="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xmlns="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xmlns="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xmlns="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xmlns="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xmlns="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xmlns="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xmlns="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xmlns="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xmlns="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xmlns="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xmlns="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xmlns="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xmlns="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xmlns="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xmlns="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xmlns="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xmlns="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xmlns="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xmlns="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xmlns="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xmlns="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xmlns="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xmlns="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xmlns="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xmlns="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xmlns="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xmlns="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xmlns="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xmlns="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xmlns="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xmlns="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xmlns="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xmlns="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xmlns="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xmlns="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xmlns="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xmlns="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xmlns="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xmlns="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xmlns="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xmlns="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xmlns="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xmlns="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xmlns="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xmlns="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xmlns="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xmlns="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xmlns="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xmlns="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xmlns="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xmlns="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xmlns="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xmlns="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xmlns="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xmlns="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xmlns="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xmlns="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xmlns="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xmlns="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xmlns="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xmlns="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xmlns="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xmlns="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xmlns="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xmlns="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xmlns="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xmlns="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xmlns="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xmlns="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xmlns="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xmlns="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xmlns="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xmlns="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xmlns="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xmlns="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xmlns="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xmlns="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xmlns="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xmlns="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xmlns="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xmlns="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xmlns="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xmlns="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xmlns="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xmlns="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xmlns="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xmlns="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xmlns="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xmlns="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xmlns="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xmlns="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xmlns="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xmlns="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xmlns="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xmlns="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xmlns="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xmlns="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xmlns="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xmlns="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xmlns="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xmlns="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xmlns="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xmlns="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xmlns="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xmlns="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xmlns="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xmlns="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xmlns="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xmlns="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xmlns="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xmlns="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xmlns="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xmlns="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xmlns="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xmlns="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xmlns="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xmlns="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xmlns="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xmlns="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xmlns="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xmlns="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xmlns="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xmlns="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xmlns="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xmlns="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xmlns="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xmlns="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xmlns="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xmlns="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xmlns="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xmlns="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xmlns="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xmlns="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xmlns="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xmlns="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xmlns="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xmlns="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xmlns="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xmlns="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xmlns="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xmlns="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xmlns="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xmlns="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xmlns="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xmlns="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xmlns="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xmlns="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xmlns="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xmlns="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xmlns="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xmlns="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xmlns="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xmlns="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xmlns="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xmlns="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xmlns="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xmlns="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xmlns="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xmlns="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xmlns="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xmlns="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xmlns="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xmlns="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xmlns="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xmlns="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xmlns="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xmlns="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xmlns="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xmlns="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xmlns="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xmlns="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xmlns="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xmlns="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xmlns="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xmlns="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xmlns="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xmlns="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xmlns="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xmlns="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xmlns="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xmlns="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xmlns="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xmlns="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xmlns="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xmlns="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xmlns="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xmlns="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xmlns="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xmlns="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xmlns="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xmlns="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xmlns="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xmlns="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xmlns="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xmlns="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xmlns="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xmlns="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xmlns="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xmlns="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xmlns="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xmlns="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xmlns="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xmlns="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xmlns="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xmlns="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xmlns="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xmlns="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xmlns="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xmlns="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xmlns="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xmlns="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xmlns="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xmlns="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xmlns="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xmlns="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xmlns="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xmlns="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xmlns="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xmlns="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xmlns="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xmlns="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xmlns="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xmlns="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xmlns="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xmlns="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xmlns="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xmlns="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xmlns="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xmlns="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xmlns="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xmlns="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xmlns="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xmlns="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xmlns="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xmlns="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xmlns="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xmlns="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xmlns="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xmlns="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xmlns="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xmlns="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xmlns="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xmlns="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xmlns="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xmlns="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xmlns="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xmlns="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xmlns="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xmlns="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xmlns="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xmlns="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xmlns="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xmlns="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xmlns="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xmlns="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xmlns="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xmlns="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xmlns="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xmlns="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xmlns="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xmlns="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xmlns="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xmlns="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xmlns="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xmlns="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xmlns="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xmlns="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xmlns="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xmlns="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xmlns="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xmlns="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xmlns="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xmlns="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xmlns="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xmlns="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xmlns="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xmlns="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xmlns="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xmlns="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xmlns="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xmlns="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xmlns="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xmlns="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xmlns="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xmlns="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xmlns="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xmlns="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xmlns="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xmlns="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xmlns="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xmlns="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xmlns="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xmlns="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xmlns="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xmlns="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xmlns="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xmlns="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xmlns="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xmlns="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xmlns="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xmlns="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xmlns="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xmlns="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xmlns="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xmlns="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xmlns="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xmlns="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xmlns="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xmlns="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xmlns="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xmlns="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xmlns="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xmlns="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xmlns="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xmlns="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xmlns="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xmlns="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xmlns="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xmlns="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xmlns="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xmlns="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xmlns="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xmlns="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xmlns="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xmlns="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xmlns="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xmlns="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xmlns="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xmlns="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xmlns="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xmlns="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xmlns="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xmlns="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xmlns="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xmlns="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xmlns="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xmlns="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xmlns="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xmlns="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xmlns="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xmlns="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xmlns="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xmlns="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xmlns="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xmlns="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xmlns="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xmlns="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xmlns="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xmlns="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xmlns="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xmlns="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xmlns="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xmlns="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xmlns="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xmlns="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xmlns="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xmlns="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xmlns="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xmlns="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xmlns="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xmlns="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xmlns="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xmlns="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xmlns="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xmlns="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xmlns="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xmlns="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xmlns="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xmlns="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xmlns="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xmlns="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xmlns="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xmlns="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xmlns="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xmlns="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xmlns="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xmlns="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xmlns="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xmlns="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xmlns="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xmlns="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xmlns="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xmlns="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xmlns="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xmlns="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xmlns="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xmlns="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xmlns="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xmlns="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xmlns="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xmlns="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xmlns="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xmlns="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xmlns="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xmlns="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xmlns="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xmlns="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xmlns="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xmlns="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xmlns="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xmlns="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xmlns="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xmlns="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xmlns="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xmlns="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xmlns="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xmlns="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xmlns="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xmlns="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xmlns="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xmlns="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xmlns="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xmlns="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xmlns="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xmlns="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xmlns="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xmlns="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xmlns="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xmlns="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xmlns="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xmlns="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xmlns="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xmlns="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xmlns="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xmlns="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xmlns="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xmlns="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xmlns="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xmlns="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xmlns="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xmlns="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xmlns="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xmlns="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xmlns="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xmlns="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xmlns="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xmlns="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xmlns="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xmlns="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xmlns="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xmlns="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xmlns="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xmlns="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xmlns="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xmlns="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xmlns="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xmlns="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xmlns="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xmlns="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xmlns="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xmlns="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xmlns="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xmlns="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xmlns="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xmlns="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xmlns="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xmlns="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xmlns="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xmlns="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xmlns="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xmlns="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xmlns="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xmlns="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xmlns="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xmlns="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xmlns="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xmlns="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xmlns="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xmlns="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xmlns="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xmlns="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xmlns="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xmlns="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xmlns="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xmlns="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xmlns="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xmlns="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xmlns="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xmlns="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xmlns="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xmlns="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xmlns="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xmlns="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xmlns="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xmlns="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xmlns="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xmlns="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xmlns="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xmlns="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xmlns="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xmlns="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xmlns="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xmlns="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xmlns="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xmlns="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xmlns="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xmlns="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xmlns="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xmlns="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xmlns="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xmlns="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xmlns="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xmlns="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xmlns="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xmlns="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xmlns="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xmlns="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xmlns="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xmlns="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xmlns="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xmlns="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xmlns="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xmlns="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xmlns="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xmlns="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xmlns="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xmlns="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xmlns="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xmlns="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xmlns="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xmlns="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xmlns="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xmlns="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xmlns="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xmlns="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xmlns="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xmlns="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xmlns="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xmlns="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xmlns="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xmlns="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xmlns="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xmlns="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xmlns="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xmlns="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xmlns="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xmlns="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xmlns="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xmlns="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xmlns="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xmlns="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xmlns="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xmlns="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xmlns="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xmlns="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xmlns="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xmlns="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xmlns="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xmlns="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xmlns="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xmlns="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xmlns="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xmlns="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xmlns="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xmlns="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xmlns="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xmlns="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xmlns="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xmlns="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xmlns="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xmlns="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xmlns="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xmlns="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xmlns="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xmlns="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xmlns="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xmlns="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xmlns="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xmlns="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xmlns="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xmlns="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xmlns="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xmlns="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xmlns="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xmlns="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xmlns="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xmlns="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xmlns="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xmlns="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xmlns="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xmlns="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xmlns="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xmlns="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xmlns="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xmlns="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xmlns="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xmlns="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xmlns="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xmlns="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xmlns="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xmlns="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xmlns="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xmlns="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xmlns="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xmlns="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xmlns="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xmlns="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xmlns="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xmlns="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xmlns="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xmlns="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xmlns="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xmlns="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xmlns="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xmlns="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xmlns="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xmlns="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xmlns="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xmlns="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xmlns="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xmlns="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xmlns="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xmlns="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xmlns="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xmlns="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xmlns="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xmlns="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xmlns="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xmlns="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xmlns="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xmlns="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xmlns="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xmlns="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xmlns="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xmlns="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xmlns="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xmlns="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xmlns="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xmlns="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xmlns="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xmlns="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xmlns="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xmlns="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xmlns="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xmlns="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xmlns="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xmlns="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xmlns="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xmlns="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xmlns="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xmlns="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xmlns="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xmlns="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xmlns="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xmlns="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xmlns="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xmlns="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xmlns="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xmlns="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xmlns="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xmlns="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xmlns="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xmlns="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xmlns="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xmlns="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xmlns="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xmlns="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xmlns="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xmlns="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xmlns="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xmlns="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xmlns="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xmlns="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xmlns="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xmlns="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xmlns="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xmlns="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xmlns="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xmlns="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xmlns="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xmlns="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xmlns="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xmlns="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xmlns="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xmlns="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xmlns="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xmlns="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xmlns="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xmlns="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xmlns="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xmlns="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xmlns="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xmlns="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xmlns="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xmlns="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xmlns="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xmlns="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xmlns="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xmlns="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xmlns="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xmlns="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xmlns="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xmlns="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xmlns="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xmlns="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xmlns="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xmlns="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xmlns="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xmlns="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xmlns="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xmlns="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xmlns="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xmlns="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xmlns="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xmlns="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xmlns="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xmlns="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xmlns="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xmlns="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xmlns="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xmlns="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xmlns="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xmlns="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xmlns="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xmlns="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xmlns="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xmlns="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xmlns="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xmlns="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xmlns="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xmlns="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xmlns="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xmlns="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xmlns="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xmlns="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xmlns="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xmlns="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xmlns="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xmlns="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xmlns="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xmlns="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xmlns="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xmlns="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xmlns="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xmlns="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xmlns="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xmlns="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xmlns="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xmlns="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xmlns="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xmlns="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xmlns="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xmlns="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xmlns="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xmlns="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xmlns="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xmlns="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xmlns="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xmlns="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xmlns="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xmlns="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xmlns="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xmlns="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xmlns="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xmlns="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xmlns="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xmlns="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xmlns="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xmlns="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xmlns="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xmlns="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xmlns="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xmlns="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xmlns="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xmlns="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xmlns="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xmlns="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xmlns="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xmlns="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xmlns="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xmlns="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xmlns="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xmlns="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xmlns="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xmlns="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xmlns="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xmlns="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xmlns="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xmlns="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xmlns="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xmlns="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xmlns="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xmlns="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xmlns="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xmlns="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xmlns="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xmlns="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xmlns="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xmlns="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xmlns="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xmlns="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xmlns="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xmlns="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xmlns="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xmlns="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xmlns="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xmlns="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xmlns="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xmlns="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xmlns="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xmlns="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xmlns="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xmlns="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xmlns="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xmlns="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xmlns="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xmlns="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xmlns="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xmlns="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xmlns="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xmlns="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xmlns="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xmlns="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xmlns="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xmlns="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xmlns="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xmlns="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xmlns="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xmlns="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xmlns="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xmlns="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xmlns="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xmlns="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xmlns="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xmlns="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xmlns="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xmlns="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xmlns="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xmlns="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xmlns="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xmlns="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xmlns="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xmlns="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xmlns="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xmlns="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xmlns="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xmlns="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xmlns="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xmlns="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xmlns="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xmlns="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xmlns="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xmlns="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xmlns="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xmlns="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xmlns="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xmlns="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xmlns="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xmlns="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xmlns="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xmlns="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xmlns="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xmlns="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xmlns="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xmlns="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xmlns="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xmlns="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xmlns="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xmlns="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xmlns="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xmlns="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xmlns="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xmlns="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xmlns="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xmlns="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xmlns="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xmlns="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xmlns="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xmlns="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xmlns="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xmlns="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xmlns="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xmlns="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xmlns="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xmlns="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xmlns="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xmlns="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xmlns="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xmlns="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xmlns="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xmlns="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xmlns="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xmlns="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xmlns="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xmlns="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xmlns="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xmlns="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xmlns="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xmlns="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xmlns="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xmlns="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xmlns="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xmlns="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xmlns="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xmlns="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xmlns="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xmlns="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xmlns="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xmlns="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xmlns="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xmlns="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xmlns="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xmlns="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xmlns="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xmlns="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xmlns="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xmlns="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xmlns="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xmlns="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xmlns="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xmlns="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xmlns="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xmlns="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xmlns="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xmlns="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xmlns="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xmlns="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xmlns="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xmlns="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xmlns="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xmlns="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xmlns="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xmlns="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xmlns="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xmlns="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xmlns="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xmlns="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xmlns="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xmlns="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xmlns="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xmlns="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xmlns="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xmlns="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xmlns="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xmlns="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xmlns="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xmlns="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xmlns="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xmlns="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xmlns="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xmlns="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xmlns="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xmlns="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xmlns="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xmlns="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xmlns="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xmlns="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xmlns="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xmlns="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xmlns="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xmlns="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xmlns="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xmlns="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xmlns="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xmlns="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xmlns="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xmlns="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xmlns="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xmlns="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xmlns="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xmlns="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xmlns="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xmlns="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xmlns="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xmlns="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xmlns="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xmlns="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xmlns="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xmlns="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xmlns="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xmlns="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xmlns="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xmlns="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xmlns="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xmlns="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xmlns="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xmlns="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xmlns="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xmlns="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xmlns="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xmlns="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xmlns="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xmlns="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xmlns="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xmlns="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xmlns="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xmlns="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xmlns="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xmlns="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xmlns="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xmlns="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xmlns="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xmlns="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xmlns="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xmlns="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xmlns="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xmlns="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xmlns="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xmlns="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xmlns="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xmlns="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xmlns="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xmlns="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">
            <a:extLst>
              <a:ext uri="{FF2B5EF4-FFF2-40B4-BE49-F238E27FC236}">
                <a16:creationId xmlns:a16="http://schemas.microsoft.com/office/drawing/2014/main" xmlns="" id="{1B52D6E9-1D60-22E3-2B0D-66FAFE7C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xmlns="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xmlns="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xmlns="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xmlns="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xmlns="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xmlns="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xmlns="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xmlns="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xmlns="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xmlns="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xmlns="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xmlns="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xmlns="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xmlns="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xmlns="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xmlns="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xmlns="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xmlns="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xmlns="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xmlns="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xmlns="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xmlns="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xmlns="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xmlns="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xmlns="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xmlns="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A09984-E4D8-4F47-A350-D7F698030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EEBC667-2A7F-4F55-9678-069F764E4A3A}"/>
              </a:ext>
            </a:extLst>
          </p:cNvPr>
          <p:cNvSpPr/>
          <p:nvPr/>
        </p:nvSpPr>
        <p:spPr>
          <a:xfrm>
            <a:off x="2457189" y="1841326"/>
            <a:ext cx="7052153" cy="24551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2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xmlns="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xmlns="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xmlns="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xmlns="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xmlns="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xmlns="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xmlns="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xmlns="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xmlns="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xmlns="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xmlns="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xmlns="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xmlns="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xmlns="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xmlns="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xmlns="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xmlns="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xmlns="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xmlns="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xmlns="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xmlns="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xmlns="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xmlns="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xmlns="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xmlns="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xmlns="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xmlns="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xmlns="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xmlns="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xmlns="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xmlns="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xmlns="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xmlns="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xmlns="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xmlns="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xmlns="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xmlns="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xmlns="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xmlns="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xmlns="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xmlns="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xmlns="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xmlns="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xmlns="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xmlns="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xmlns="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xmlns="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xmlns="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xmlns="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xmlns="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xmlns="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xmlns="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xmlns="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xmlns="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xmlns="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xmlns="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xmlns="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xmlns="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xmlns="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xmlns="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xmlns="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xmlns="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xmlns="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xmlns="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xmlns="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xmlns="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xmlns="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xmlns="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xmlns="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xmlns="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xmlns="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xmlns="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xmlns="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xmlns="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xmlns="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xmlns="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xmlns="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xmlns="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xmlns="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xmlns="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xmlns="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xmlns="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xmlns="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xmlns="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xmlns="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xmlns="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xmlns="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xmlns="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xmlns="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xmlns="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xmlns="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xmlns="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xmlns="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xmlns="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xmlns="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xmlns="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xmlns="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xmlns="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xmlns="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xmlns="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xmlns="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xmlns="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xmlns="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xmlns="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xmlns="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xmlns="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xmlns="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xmlns="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xmlns="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xmlns="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xmlns="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xmlns="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xmlns="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xmlns="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xmlns="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xmlns="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xmlns="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xmlns="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xmlns="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xmlns="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xmlns="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xmlns="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xmlns="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xmlns="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xmlns="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xmlns="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xmlns="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xmlns="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xmlns="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xmlns="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xmlns="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xmlns="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xmlns="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xmlns="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xmlns="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xmlns="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xmlns="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xmlns="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xmlns="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xmlns="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xmlns="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xmlns="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xmlns="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xmlns="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xmlns="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xmlns="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xmlns="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xmlns="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xmlns="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xmlns="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xmlns="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xmlns="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xmlns="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xmlns="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xmlns="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xmlns="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xmlns="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xmlns="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xmlns="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xmlns="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xmlns="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xmlns="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xmlns="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xmlns="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xmlns="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xmlns="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xmlns="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xmlns="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xmlns="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xmlns="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xmlns="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xmlns="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xmlns="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xmlns="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xmlns="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xmlns="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xmlns="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xmlns="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xmlns="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xmlns="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xmlns="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xmlns="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xmlns="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xmlns="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xmlns="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xmlns="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xmlns="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xmlns="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xmlns="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xmlns="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xmlns="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xmlns="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xmlns="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xmlns="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xmlns="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xmlns="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xmlns="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xmlns="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xmlns="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xmlns="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xmlns="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xmlns="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xmlns="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xmlns="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xmlns="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xmlns="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xmlns="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xmlns="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xmlns="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xmlns="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xmlns="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xmlns="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xmlns="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xmlns="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xmlns="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xmlns="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xmlns="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xmlns="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xmlns="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xmlns="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xmlns="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xmlns="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xmlns="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xmlns="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xmlns="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xmlns="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xmlns="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xmlns="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xmlns="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xmlns="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xmlns="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xmlns="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xmlns="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xmlns="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xmlns="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xmlns="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xmlns="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xmlns="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xmlns="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xmlns="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xmlns="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xmlns="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xmlns="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xmlns="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xmlns="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xmlns="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xmlns="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xmlns="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xmlns="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xmlns="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xmlns="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xmlns="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xmlns="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xmlns="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xmlns="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xmlns="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xmlns="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xmlns="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xmlns="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xmlns="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xmlns="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xmlns="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xmlns="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xmlns="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xmlns="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xmlns="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xmlns="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xmlns="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xmlns="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xmlns="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xmlns="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xmlns="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xmlns="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xmlns="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xmlns="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xmlns="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xmlns="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xmlns="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xmlns="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xmlns="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xmlns="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xmlns="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xmlns="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xmlns="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xmlns="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xmlns="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xmlns="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xmlns="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xmlns="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xmlns="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xmlns="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xmlns="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xmlns="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xmlns="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xmlns="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xmlns="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xmlns="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xmlns="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xmlns="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xmlns="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xmlns="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xmlns="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xmlns="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xmlns="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xmlns="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xmlns="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xmlns="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xmlns="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xmlns="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xmlns="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xmlns="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xmlns="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xmlns="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xmlns="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xmlns="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xmlns="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xmlns="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xmlns="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xmlns="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xmlns="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xmlns="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xmlns="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xmlns="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xmlns="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xmlns="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xmlns="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xmlns="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xmlns="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xmlns="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xmlns="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xmlns="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xmlns="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xmlns="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xmlns="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xmlns="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xmlns="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xmlns="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xmlns="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xmlns="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xmlns="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xmlns="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xmlns="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xmlns="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xmlns="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xmlns="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xmlns="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xmlns="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xmlns="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xmlns="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xmlns="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xmlns="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xmlns="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xmlns="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xmlns="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xmlns="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xmlns="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xmlns="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xmlns="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xmlns="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xmlns="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xmlns="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xmlns="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xmlns="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xmlns="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xmlns="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xmlns="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xmlns="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xmlns="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xmlns="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xmlns="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xmlns="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xmlns="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xmlns="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xmlns="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xmlns="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xmlns="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xmlns="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xmlns="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xmlns="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xmlns="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xmlns="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xmlns="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xmlns="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xmlns="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xmlns="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xmlns="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xmlns="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xmlns="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xmlns="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xmlns="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xmlns="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xmlns="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xmlns="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xmlns="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xmlns="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xmlns="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xmlns="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xmlns="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xmlns="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xmlns="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xmlns="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xmlns="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xmlns="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xmlns="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xmlns="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xmlns="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xmlns="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xmlns="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xmlns="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xmlns="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xmlns="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xmlns="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xmlns="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xmlns="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xmlns="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xmlns="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xmlns="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xmlns="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xmlns="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xmlns="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xmlns="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xmlns="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xmlns="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xmlns="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xmlns="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xmlns="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xmlns="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xmlns="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xmlns="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xmlns="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xmlns="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xmlns="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xmlns="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xmlns="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xmlns="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xmlns="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xmlns="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xmlns="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xmlns="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xmlns="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xmlns="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xmlns="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xmlns="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xmlns="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xmlns="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xmlns="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xmlns="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xmlns="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xmlns="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xmlns="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xmlns="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xmlns="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xmlns="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xmlns="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xmlns="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xmlns="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xmlns="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xmlns="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xmlns="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xmlns="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xmlns="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xmlns="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xmlns="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xmlns="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xmlns="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xmlns="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xmlns="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xmlns="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xmlns="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xmlns="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xmlns="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xmlns="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xmlns="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xmlns="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xmlns="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xmlns="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xmlns="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xmlns="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xmlns="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xmlns="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xmlns="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xmlns="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xmlns="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xmlns="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xmlns="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xmlns="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xmlns="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xmlns="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xmlns="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xmlns="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xmlns="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xmlns="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xmlns="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xmlns="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xmlns="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xmlns="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xmlns="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xmlns="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xmlns="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xmlns="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xmlns="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xmlns="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xmlns="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xmlns="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xmlns="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xmlns="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xmlns="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xmlns="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xmlns="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xmlns="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xmlns="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xmlns="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xmlns="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xmlns="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xmlns="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xmlns="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xmlns="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xmlns="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xmlns="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xmlns="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xmlns="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xmlns="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xmlns="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xmlns="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xmlns="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xmlns="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xmlns="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xmlns="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xmlns="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xmlns="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xmlns="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xmlns="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xmlns="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xmlns="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xmlns="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xmlns="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xmlns="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xmlns="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xmlns="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xmlns="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xmlns="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xmlns="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xmlns="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xmlns="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xmlns="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xmlns="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xmlns="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xmlns="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xmlns="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xmlns="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xmlns="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xmlns="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xmlns="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xmlns="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xmlns="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xmlns="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xmlns="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xmlns="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xmlns="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xmlns="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xmlns="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xmlns="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xmlns="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xmlns="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xmlns="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xmlns="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xmlns="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xmlns="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xmlns="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xmlns="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xmlns="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xmlns="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xmlns="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xmlns="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xmlns="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xmlns="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xmlns="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xmlns="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xmlns="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xmlns="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xmlns="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xmlns="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xmlns="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xmlns="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xmlns="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xmlns="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xmlns="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xmlns="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xmlns="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xmlns="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xmlns="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xmlns="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xmlns="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xmlns="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xmlns="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xmlns="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xmlns="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xmlns="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xmlns="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xmlns="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xmlns="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xmlns="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xmlns="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xmlns="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xmlns="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xmlns="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xmlns="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xmlns="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xmlns="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xmlns="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xmlns="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xmlns="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xmlns="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xmlns="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xmlns="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xmlns="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xmlns="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xmlns="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xmlns="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xmlns="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xmlns="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xmlns="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xmlns="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xmlns="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xmlns="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xmlns="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xmlns="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xmlns="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xmlns="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xmlns="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xmlns="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xmlns="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xmlns="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xmlns="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xmlns="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xmlns="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xmlns="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xmlns="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xmlns="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xmlns="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xmlns="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xmlns="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xmlns="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xmlns="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xmlns="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xmlns="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xmlns="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xmlns="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xmlns="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xmlns="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xmlns="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xmlns="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xmlns="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xmlns="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xmlns="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xmlns="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xmlns="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xmlns="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xmlns="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xmlns="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xmlns="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xmlns="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xmlns="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xmlns="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xmlns="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xmlns="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xmlns="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xmlns="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xmlns="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xmlns="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xmlns="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xmlns="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xmlns="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xmlns="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xmlns="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xmlns="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xmlns="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xmlns="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xmlns="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xmlns="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xmlns="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xmlns="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xmlns="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xmlns="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xmlns="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xmlns="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xmlns="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xmlns="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xmlns="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xmlns="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xmlns="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xmlns="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xmlns="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xmlns="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xmlns="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xmlns="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xmlns="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xmlns="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xmlns="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xmlns="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xmlns="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xmlns="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xmlns="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xmlns="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xmlns="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xmlns="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xmlns="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xmlns="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xmlns="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xmlns="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xmlns="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xmlns="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xmlns="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xmlns="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xmlns="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xmlns="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xmlns="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xmlns="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xmlns="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xmlns="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xmlns="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xmlns="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xmlns="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xmlns="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xmlns="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xmlns="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xmlns="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xmlns="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xmlns="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xmlns="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xmlns="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xmlns="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xmlns="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xmlns="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xmlns="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xmlns="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xmlns="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xmlns="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xmlns="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xmlns="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xmlns="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xmlns="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xmlns="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xmlns="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xmlns="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xmlns="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xmlns="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xmlns="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xmlns="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xmlns="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xmlns="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xmlns="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xmlns="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xmlns="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xmlns="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xmlns="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xmlns="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xmlns="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xmlns="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xmlns="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xmlns="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xmlns="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xmlns="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xmlns="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xmlns="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xmlns="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xmlns="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xmlns="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xmlns="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xmlns="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xmlns="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xmlns="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xmlns="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xmlns="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xmlns="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xmlns="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xmlns="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xmlns="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xmlns="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xmlns="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xmlns="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xmlns="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xmlns="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xmlns="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xmlns="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xmlns="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xmlns="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xmlns="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xmlns="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xmlns="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xmlns="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xmlns="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xmlns="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xmlns="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xmlns="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xmlns="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xmlns="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xmlns="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xmlns="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xmlns="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xmlns="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xmlns="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xmlns="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xmlns="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xmlns="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xmlns="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xmlns="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xmlns="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xmlns="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xmlns="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xmlns="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xmlns="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xmlns="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xmlns="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xmlns="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xmlns="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xmlns="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xmlns="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xmlns="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xmlns="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xmlns="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xmlns="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xmlns="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xmlns="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xmlns="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xmlns="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xmlns="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xmlns="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xmlns="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xmlns="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xmlns="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xmlns="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xmlns="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xmlns="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xmlns="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xmlns="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xmlns="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xmlns="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xmlns="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xmlns="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xmlns="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xmlns="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xmlns="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xmlns="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xmlns="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xmlns="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xmlns="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xmlns="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xmlns="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xmlns="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xmlns="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xmlns="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xmlns="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xmlns="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xmlns="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xmlns="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xmlns="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xmlns="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xmlns="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xmlns="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xmlns="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xmlns="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xmlns="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xmlns="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xmlns="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xmlns="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xmlns="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xmlns="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xmlns="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xmlns="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xmlns="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xmlns="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xmlns="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xmlns="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xmlns="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xmlns="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xmlns="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xmlns="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xmlns="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xmlns="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xmlns="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xmlns="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xmlns="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xmlns="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xmlns="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xmlns="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xmlns="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xmlns="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xmlns="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xmlns="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xmlns="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xmlns="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xmlns="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xmlns="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xmlns="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xmlns="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xmlns="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xmlns="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xmlns="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xmlns="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xmlns="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xmlns="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xmlns="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xmlns="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xmlns="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xmlns="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xmlns="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xmlns="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xmlns="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xmlns="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xmlns="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xmlns="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xmlns="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xmlns="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xmlns="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xmlns="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xmlns="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xmlns="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xmlns="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xmlns="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xmlns="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xmlns="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xmlns="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xmlns="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xmlns="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xmlns="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xmlns="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xmlns="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xmlns="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xmlns="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xmlns="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xmlns="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xmlns="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xmlns="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xmlns="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xmlns="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xmlns="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xmlns="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xmlns="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xmlns="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xmlns="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xmlns="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xmlns="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xmlns="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xmlns="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xmlns="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xmlns="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xmlns="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xmlns="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xmlns="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xmlns="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xmlns="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xmlns="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xmlns="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xmlns="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xmlns="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xmlns="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xmlns="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xmlns="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xmlns="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xmlns="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xmlns="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xmlns="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xmlns="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xmlns="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xmlns="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xmlns="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xmlns="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xmlns="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xmlns="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xmlns="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xmlns="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xmlns="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xmlns="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xmlns="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xmlns="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xmlns="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xmlns="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xmlns="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xmlns="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xmlns="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xmlns="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xmlns="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xmlns="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xmlns="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xmlns="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xmlns="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xmlns="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xmlns="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xmlns="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xmlns="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xmlns="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xmlns="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xmlns="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xmlns="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xmlns="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xmlns="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xmlns="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xmlns="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xmlns="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xmlns="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xmlns="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xmlns="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xmlns="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xmlns="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xmlns="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xmlns="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xmlns="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xmlns="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xmlns="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xmlns="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xmlns="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xmlns="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xmlns="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xmlns="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xmlns="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xmlns="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xmlns="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xmlns="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xmlns="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xmlns="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xmlns="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xmlns="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xmlns="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xmlns="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xmlns="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xmlns="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xmlns="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xmlns="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xmlns="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xmlns="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xmlns="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xmlns="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xmlns="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xmlns="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xmlns="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xmlns="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xmlns="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xmlns="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xmlns="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xmlns="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xmlns="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xmlns="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xmlns="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xmlns="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xmlns="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xmlns="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xmlns="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xmlns="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xmlns="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xmlns="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xmlns="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xmlns="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xmlns="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xmlns="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xmlns="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xmlns="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xmlns="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xmlns="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xmlns="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xmlns="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xmlns="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xmlns="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xmlns="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xmlns="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xmlns="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xmlns="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xmlns="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xmlns="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xmlns="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xmlns="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xmlns="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xmlns="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xmlns="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xmlns="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xmlns="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xmlns="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xmlns="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xmlns="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xmlns="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xmlns="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xmlns="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xmlns="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xmlns="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xmlns="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xmlns="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xmlns="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xmlns="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xmlns="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xmlns="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xmlns="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xmlns="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xmlns="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xmlns="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xmlns="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xmlns="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xmlns="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xmlns="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xmlns="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xmlns="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xmlns="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xmlns="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xmlns="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xmlns="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xmlns="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xmlns="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xmlns="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xmlns="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xmlns="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xmlns="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xmlns="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xmlns="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xmlns="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xmlns="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xmlns="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xmlns="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xmlns="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xmlns="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xmlns="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xmlns="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xmlns="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xmlns="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xmlns="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xmlns="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xmlns="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xmlns="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xmlns="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xmlns="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xmlns="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xmlns="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xmlns="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xmlns="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xmlns="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xmlns="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xmlns="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xmlns="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xmlns="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xmlns="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xmlns="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xmlns="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xmlns="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xmlns="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xmlns="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xmlns="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xmlns="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xmlns="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xmlns="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xmlns="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xmlns="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xmlns="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xmlns="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xmlns="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xmlns="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xmlns="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xmlns="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xmlns="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xmlns="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xmlns="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xmlns="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xmlns="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xmlns="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xmlns="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xmlns="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xmlns="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xmlns="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xmlns="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xmlns="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xmlns="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xmlns="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xmlns="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xmlns="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xmlns="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xmlns="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xmlns="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xmlns="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xmlns="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xmlns="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xmlns="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xmlns="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xmlns="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xmlns="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xmlns="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xmlns="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xmlns="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xmlns="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xmlns="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xmlns="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xmlns="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xmlns="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xmlns="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xmlns="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xmlns="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xmlns="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xmlns="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xmlns="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xmlns="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xmlns="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xmlns="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xmlns="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xmlns="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xmlns="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xmlns="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xmlns="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xmlns="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xmlns="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xmlns="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xmlns="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xmlns="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xmlns="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xmlns="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xmlns="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xmlns="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xmlns="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xmlns="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xmlns="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xmlns="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xmlns="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xmlns="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xmlns="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xmlns="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xmlns="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xmlns="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xmlns="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xmlns="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xmlns="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xmlns="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xmlns="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xmlns="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xmlns="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xmlns="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xmlns="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xmlns="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xmlns="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xmlns="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xmlns="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xmlns="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xmlns="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xmlns="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xmlns="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xmlns="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xmlns="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xmlns="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xmlns="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xmlns="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xmlns="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xmlns="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xmlns="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xmlns="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xmlns="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xmlns="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xmlns="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xmlns="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xmlns="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xmlns="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xmlns="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xmlns="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xmlns="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xmlns="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xmlns="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xmlns="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xmlns="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xmlns="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xmlns="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xmlns="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xmlns="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xmlns="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xmlns="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xmlns="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xmlns="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xmlns="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xmlns="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xmlns="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xmlns="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xmlns="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xmlns="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xmlns="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xmlns="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xmlns="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xmlns="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xmlns="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xmlns="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xmlns="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xmlns="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xmlns="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xmlns="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xmlns="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xmlns="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xmlns="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xmlns="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xmlns="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xmlns="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xmlns="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xmlns="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xmlns="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xmlns="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xmlns="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xmlns="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xmlns="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xmlns="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xmlns="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xmlns="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xmlns="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xmlns="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xmlns="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xmlns="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xmlns="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xmlns="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xmlns="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xmlns="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xmlns="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xmlns="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xmlns="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xmlns="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xmlns="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xmlns="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xmlns="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xmlns="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xmlns="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xmlns="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xmlns="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xmlns="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xmlns="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xmlns="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xmlns="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xmlns="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xmlns="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xmlns="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xmlns="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xmlns="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xmlns="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xmlns="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xmlns="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xmlns="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xmlns="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xmlns="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xmlns="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xmlns="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xmlns="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xmlns="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xmlns="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xmlns="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xmlns="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xmlns="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xmlns="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xmlns="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xmlns="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xmlns="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xmlns="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xmlns="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xmlns="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xmlns="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xmlns="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xmlns="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xmlns="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xmlns="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xmlns="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xmlns="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xmlns="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xmlns="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xmlns="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xmlns="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xmlns="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xmlns="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xmlns="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xmlns="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xmlns="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xmlns="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xmlns="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xmlns="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xmlns="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xmlns="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xmlns="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xmlns="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xmlns="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xmlns="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xmlns="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xmlns="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xmlns="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xmlns="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xmlns="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xmlns="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xmlns="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xmlns="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xmlns="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xmlns="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xmlns="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xmlns="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xmlns="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xmlns="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xmlns="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xmlns="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xmlns="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xmlns="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xmlns="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xmlns="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xmlns="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xmlns="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xmlns="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xmlns="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xmlns="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xmlns="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xmlns="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xmlns="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xmlns="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xmlns="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xmlns="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xmlns="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xmlns="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xmlns="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xmlns="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xmlns="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xmlns="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xmlns="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xmlns="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xmlns="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xmlns="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xmlns="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xmlns="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xmlns="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xmlns="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xmlns="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xmlns="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xmlns="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xmlns="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xmlns="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xmlns="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xmlns="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xmlns="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xmlns="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xmlns="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xmlns="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xmlns="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xmlns="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xmlns="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xmlns="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xmlns="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xmlns="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xmlns="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xmlns="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xmlns="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xmlns="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xmlns="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xmlns="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xmlns="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xmlns="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xmlns="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xmlns="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xmlns="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xmlns="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xmlns="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xmlns="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xmlns="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xmlns="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xmlns="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xmlns="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xmlns="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xmlns="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xmlns="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xmlns="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xmlns="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xmlns="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xmlns="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xmlns="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xmlns="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xmlns="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xmlns="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xmlns="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xmlns="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xmlns="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xmlns="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xmlns="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xmlns="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xmlns="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xmlns="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xmlns="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xmlns="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xmlns="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xmlns="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xmlns="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xmlns="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xmlns="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xmlns="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xmlns="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xmlns="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xmlns="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xmlns="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xmlns="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xmlns="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xmlns="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xmlns="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xmlns="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xmlns="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xmlns="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xmlns="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xmlns="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xmlns="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xmlns="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xmlns="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xmlns="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xmlns="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xmlns="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xmlns="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xmlns="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xmlns="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xmlns="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xmlns="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xmlns="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xmlns="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xmlns="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xmlns="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xmlns="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xmlns="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xmlns="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xmlns="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xmlns="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xmlns="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xmlns="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xmlns="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xmlns="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xmlns="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xmlns="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xmlns="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xmlns="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xmlns="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xmlns="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xmlns="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xmlns="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xmlns="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xmlns="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xmlns="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xmlns="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xmlns="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xmlns="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xmlns="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xmlns="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xmlns="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xmlns="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xmlns="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xmlns="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xmlns="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xmlns="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xmlns="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xmlns="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xmlns="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xmlns="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xmlns="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xmlns="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xmlns="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xmlns="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xmlns="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xmlns="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xmlns="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xmlns="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xmlns="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xmlns="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xmlns="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xmlns="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xmlns="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xmlns="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xmlns="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xmlns="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xmlns="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xmlns="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xmlns="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xmlns="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xmlns="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xmlns="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xmlns="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xmlns="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xmlns="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xmlns="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xmlns="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xmlns="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xmlns="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xmlns="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xmlns="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xmlns="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xmlns="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xmlns="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xmlns="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xmlns="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xmlns="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xmlns="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xmlns="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xmlns="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xmlns="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xmlns="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xmlns="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xmlns="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xmlns="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xmlns="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xmlns="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xmlns="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xmlns="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xmlns="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xmlns="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xmlns="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xmlns="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xmlns="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xmlns="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xmlns="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xmlns="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xmlns="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xmlns="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xmlns="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xmlns="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xmlns="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xmlns="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xmlns="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xmlns="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xmlns="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xmlns="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xmlns="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xmlns="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xmlns="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xmlns="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xmlns="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xmlns="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xmlns="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xmlns="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xmlns="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xmlns="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xmlns="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xmlns="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xmlns="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xmlns="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xmlns="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xmlns="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xmlns="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xmlns="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xmlns="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xmlns="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xmlns="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xmlns="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xmlns="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xmlns="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xmlns="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xmlns="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xmlns="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xmlns="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xmlns="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xmlns="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xmlns="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xmlns="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xmlns="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xmlns="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xmlns="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xmlns="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xmlns="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xmlns="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xmlns="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xmlns="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xmlns="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xmlns="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xmlns="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xmlns="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xmlns="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xmlns="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xmlns="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xmlns="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xmlns="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xmlns="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xmlns="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xmlns="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xmlns="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xmlns="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xmlns="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xmlns="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xmlns="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xmlns="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xmlns="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xmlns="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xmlns="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xmlns="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xmlns="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xmlns="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xmlns="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xmlns="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xmlns="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xmlns="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xmlns="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xmlns="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xmlns="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xmlns="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xmlns="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xmlns="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xmlns="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xmlns="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xmlns="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xmlns="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xmlns="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xmlns="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xmlns="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xmlns="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xmlns="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xmlns="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xmlns="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xmlns="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xmlns="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xmlns="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xmlns="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xmlns="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xmlns="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xmlns="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xmlns="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xmlns="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xmlns="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xmlns="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xmlns="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xmlns="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xmlns="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xmlns="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xmlns="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xmlns="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xmlns="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xmlns="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xmlns="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xmlns="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xmlns="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xmlns="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xmlns="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xmlns="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xmlns="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xmlns="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xmlns="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xmlns="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xmlns="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xmlns="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xmlns="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xmlns="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xmlns="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xmlns="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xmlns="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xmlns="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xmlns="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xmlns="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xmlns="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xmlns="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xmlns="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xmlns="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xmlns="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xmlns="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xmlns="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xmlns="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xmlns="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xmlns="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xmlns="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xmlns="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xmlns="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xmlns="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xmlns="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xmlns="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xmlns="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xmlns="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xmlns="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xmlns="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xmlns="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xmlns="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xmlns="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xmlns="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xmlns="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xmlns="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xmlns="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xmlns="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xmlns="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xmlns="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xmlns="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xmlns="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xmlns="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xmlns="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xmlns="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xmlns="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xmlns="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xmlns="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xmlns="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xmlns="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xmlns="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xmlns="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xmlns="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xmlns="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xmlns="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xmlns="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xmlns="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xmlns="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xmlns="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xmlns="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xmlns="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xmlns="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xmlns="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xmlns="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xmlns="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xmlns="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xmlns="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xmlns="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xmlns="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xmlns="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xmlns="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xmlns="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xmlns="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xmlns="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xmlns="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xmlns="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xmlns="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xmlns="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xmlns="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xmlns="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xmlns="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xmlns="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xmlns="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xmlns="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xmlns="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xmlns="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xmlns="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xmlns="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xmlns="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xmlns="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xmlns="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xmlns="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xmlns="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xmlns="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xmlns="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xmlns="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xmlns="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xmlns="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xmlns="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xmlns="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xmlns="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xmlns="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xmlns="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xmlns="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xmlns="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xmlns="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xmlns="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xmlns="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xmlns="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xmlns="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xmlns="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xmlns="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xmlns="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xmlns="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xmlns="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xmlns="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xmlns="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xmlns="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xmlns="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xmlns="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xmlns="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xmlns="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xmlns="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xmlns="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xmlns="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xmlns="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xmlns="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xmlns="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xmlns="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xmlns="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xmlns="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xmlns="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xmlns="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xmlns="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xmlns="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xmlns="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xmlns="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xmlns="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xmlns="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xmlns="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xmlns="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xmlns="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xmlns="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xmlns="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xmlns="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xmlns="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xmlns="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xmlns="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xmlns="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xmlns="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xmlns="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xmlns="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xmlns="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xmlns="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xmlns="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xmlns="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xmlns="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xmlns="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xmlns="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xmlns="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xmlns="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xmlns="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xmlns="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xmlns="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xmlns="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xmlns="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xmlns="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xmlns="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xmlns="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xmlns="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xmlns="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xmlns="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xmlns="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xmlns="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xmlns="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xmlns="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xmlns="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xmlns="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xmlns="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xmlns="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xmlns="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xmlns="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xmlns="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xmlns="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xmlns="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xmlns="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xmlns="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xmlns="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xmlns="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xmlns="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xmlns="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xmlns="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xmlns="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xmlns="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xmlns="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xmlns="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xmlns="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xmlns="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xmlns="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xmlns="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xmlns="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xmlns="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xmlns="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xmlns="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xmlns="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xmlns="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xmlns="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xmlns="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xmlns="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xmlns="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xmlns="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xmlns="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xmlns="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xmlns="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xmlns="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xmlns="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xmlns="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xmlns="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xmlns="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xmlns="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xmlns="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xmlns="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xmlns="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xmlns="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xmlns="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xmlns="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xmlns="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xmlns="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xmlns="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xmlns="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xmlns="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xmlns="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xmlns="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xmlns="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xmlns="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xmlns="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xmlns="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xmlns="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xmlns="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xmlns="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xmlns="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xmlns="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xmlns="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xmlns="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xmlns="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xmlns="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xmlns="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xmlns="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xmlns="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xmlns="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xmlns="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xmlns="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xmlns="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xmlns="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xmlns="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xmlns="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xmlns="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xmlns="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xmlns="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xmlns="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xmlns="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xmlns="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xmlns="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xmlns="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xmlns="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xmlns="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xmlns="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xmlns="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xmlns="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xmlns="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xmlns="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xmlns="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xmlns="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xmlns="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xmlns="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xmlns="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xmlns="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xmlns="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xmlns="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xmlns="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xmlns="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xmlns="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xmlns="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xmlns="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xmlns="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xmlns="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xmlns="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xmlns="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xmlns="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xmlns="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xmlns="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xmlns="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xmlns="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xmlns="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xmlns="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xmlns="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xmlns="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xmlns="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xmlns="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xmlns="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xmlns="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xmlns="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xmlns="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xmlns="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xmlns="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xmlns="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xmlns="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xmlns="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xmlns="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xmlns="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xmlns="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xmlns="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xmlns="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xmlns="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xmlns="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xmlns="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xmlns="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xmlns="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xmlns="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xmlns="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xmlns="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xmlns="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xmlns="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xmlns="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xmlns="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xmlns="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xmlns="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xmlns="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xmlns="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xmlns="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xmlns="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xmlns="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xmlns="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xmlns="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xmlns="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xmlns="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xmlns="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xmlns="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xmlns="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xmlns="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xmlns="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xmlns="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xmlns="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xmlns="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xmlns="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xmlns="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xmlns="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xmlns="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xmlns="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xmlns="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xmlns="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xmlns="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xmlns="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xmlns="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xmlns="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xmlns="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xmlns="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xmlns="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xmlns="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xmlns="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xmlns="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xmlns="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xmlns="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xmlns="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xmlns="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xmlns="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xmlns="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xmlns="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xmlns="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xmlns="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xmlns="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xmlns="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xmlns="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xmlns="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xmlns="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xmlns="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xmlns="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xmlns="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xmlns="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xmlns="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xmlns="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xmlns="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xmlns="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xmlns="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xmlns="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xmlns="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xmlns="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xmlns="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xmlns="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xmlns="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xmlns="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xmlns="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xmlns="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xmlns="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xmlns="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xmlns="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xmlns="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xmlns="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xmlns="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xmlns="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xmlns="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xmlns="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xmlns="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xmlns="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xmlns="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xmlns="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xmlns="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xmlns="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xmlns="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xmlns="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xmlns="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xmlns="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xmlns="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xmlns="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xmlns="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xmlns="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xmlns="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xmlns="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xmlns="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xmlns="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xmlns="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xmlns="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xmlns="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xmlns="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xmlns="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xmlns="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xmlns="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xmlns="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xmlns="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xmlns="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xmlns="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xmlns="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xmlns="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xmlns="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xmlns="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xmlns="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xmlns="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xmlns="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xmlns="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xmlns="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xmlns="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xmlns="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xmlns="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xmlns="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xmlns="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xmlns="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xmlns="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xmlns="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xmlns="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xmlns="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xmlns="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xmlns="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xmlns="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xmlns="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xmlns="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xmlns="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xmlns="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xmlns="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xmlns="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xmlns="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xmlns="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xmlns="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xmlns="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xmlns="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xmlns="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xmlns="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xmlns="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xmlns="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xmlns="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xmlns="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xmlns="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xmlns="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xmlns="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xmlns="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xmlns="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xmlns="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xmlns="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xmlns="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xmlns="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xmlns="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xmlns="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xmlns="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xmlns="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xmlns="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xmlns="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xmlns="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xmlns="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xmlns="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xmlns="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xmlns="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xmlns="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xmlns="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xmlns="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xmlns="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xmlns="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xmlns="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xmlns="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xmlns="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xmlns="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xmlns="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xmlns="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xmlns="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xmlns="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xmlns="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xmlns="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xmlns="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xmlns="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xmlns="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xmlns="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xmlns="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xmlns="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xmlns="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xmlns="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xmlns="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xmlns="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xmlns="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xmlns="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xmlns="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xmlns="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xmlns="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xmlns="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xmlns="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xmlns="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xmlns="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xmlns="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xmlns="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xmlns="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xmlns="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xmlns="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xmlns="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xmlns="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xmlns="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xmlns="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xmlns="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xmlns="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xmlns="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xmlns="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xmlns="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xmlns="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xmlns="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xmlns="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xmlns="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xmlns="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xmlns="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xmlns="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xmlns="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xmlns="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xmlns="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xmlns="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xmlns="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xmlns="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xmlns="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xmlns="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xmlns="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xmlns="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xmlns="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xmlns="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xmlns="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xmlns="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xmlns="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xmlns="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xmlns="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xmlns="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xmlns="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xmlns="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xmlns="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xmlns="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xmlns="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xmlns="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xmlns="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xmlns="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xmlns="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xmlns="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xmlns="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xmlns="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xmlns="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xmlns="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xmlns="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xmlns="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xmlns="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xmlns="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xmlns="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xmlns="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xmlns="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xmlns="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xmlns="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xmlns="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xmlns="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xmlns="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xmlns="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xmlns="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xmlns="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xmlns="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xmlns="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xmlns="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xmlns="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xmlns="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xmlns="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xmlns="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xmlns="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xmlns="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xmlns="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xmlns="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xmlns="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xmlns="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xmlns="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xmlns="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xmlns="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xmlns="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xmlns="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xmlns="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xmlns="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xmlns="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xmlns="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xmlns="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xmlns="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xmlns="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xmlns="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xmlns="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xmlns="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xmlns="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xmlns="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xmlns="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xmlns="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xmlns="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xmlns="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xmlns="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xmlns="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xmlns="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xmlns="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xmlns="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xmlns="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xmlns="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xmlns="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xmlns="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xmlns="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xmlns="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xmlns="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xmlns="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xmlns="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xmlns="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xmlns="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xmlns="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xmlns="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xmlns="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xmlns="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xmlns="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xmlns="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xmlns="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xmlns="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xmlns="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xmlns="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xmlns="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xmlns="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xmlns="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xmlns="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xmlns="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xmlns="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xmlns="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xmlns="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xmlns="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xmlns="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xmlns="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xmlns="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xmlns="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xmlns="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xmlns="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xmlns="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xmlns="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xmlns="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xmlns="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xmlns="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xmlns="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xmlns="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xmlns="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xmlns="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xmlns="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xmlns="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xmlns="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xmlns="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xmlns="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xmlns="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xmlns="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xmlns="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xmlns="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xmlns="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xmlns="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xmlns="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xmlns="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xmlns="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xmlns="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xmlns="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xmlns="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xmlns="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xmlns="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xmlns="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xmlns="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xmlns="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xmlns="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xmlns="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xmlns="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xmlns="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xmlns="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xmlns="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xmlns="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xmlns="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xmlns="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xmlns="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xmlns="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xmlns="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xmlns="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xmlns="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xmlns="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xmlns="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xmlns="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xmlns="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xmlns="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xmlns="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xmlns="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xmlns="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xmlns="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xmlns="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xmlns="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xmlns="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xmlns="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xmlns="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xmlns="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xmlns="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xmlns="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xmlns="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xmlns="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xmlns="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xmlns="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xmlns="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xmlns="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xmlns="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xmlns="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xmlns="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xmlns="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xmlns="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xmlns="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xmlns="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xmlns="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xmlns="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xmlns="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xmlns="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xmlns="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xmlns="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xmlns="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xmlns="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xmlns="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xmlns="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xmlns="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xmlns="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xmlns="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xmlns="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xmlns="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xmlns="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xmlns="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xmlns="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xmlns="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xmlns="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xmlns="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xmlns="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xmlns="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xmlns="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xmlns="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xmlns="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xmlns="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xmlns="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xmlns="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xmlns="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xmlns="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xmlns="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xmlns="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xmlns="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xmlns="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xmlns="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xmlns="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xmlns="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xmlns="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xmlns="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xmlns="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xmlns="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xmlns="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xmlns="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xmlns="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xmlns="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xmlns="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xmlns="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xmlns="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xmlns="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xmlns="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xmlns="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xmlns="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xmlns="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xmlns="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xmlns="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xmlns="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xmlns="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xmlns="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xmlns="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xmlns="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xmlns="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xmlns="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xmlns="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xmlns="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xmlns="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xmlns="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xmlns="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xmlns="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xmlns="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xmlns="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xmlns="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xmlns="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xmlns="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xmlns="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xmlns="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xmlns="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xmlns="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xmlns="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xmlns="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xmlns="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xmlns="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xmlns="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xmlns="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xmlns="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xmlns="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xmlns="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xmlns="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xmlns="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xmlns="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xmlns="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xmlns="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xmlns="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xmlns="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xmlns="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xmlns="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xmlns="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xmlns="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xmlns="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xmlns="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xmlns="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xmlns="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xmlns="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xmlns="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xmlns="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xmlns="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xmlns="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xmlns="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xmlns="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xmlns="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xmlns="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xmlns="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xmlns="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xmlns="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xmlns="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xmlns="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xmlns="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xmlns="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xmlns="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xmlns="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xmlns="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xmlns="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xmlns="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xmlns="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xmlns="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xmlns="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xmlns="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xmlns="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xmlns="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xmlns="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xmlns="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xmlns="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xmlns="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xmlns="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xmlns="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xmlns="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xmlns="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xmlns="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xmlns="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xmlns="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xmlns="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xmlns="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xmlns="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xmlns="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xmlns="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xmlns="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xmlns="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xmlns="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xmlns="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xmlns="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xmlns="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xmlns="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xmlns="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xmlns="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xmlns="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xmlns="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xmlns="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xmlns="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xmlns="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xmlns="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xmlns="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xmlns="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xmlns="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xmlns="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xmlns="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xmlns="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xmlns="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xmlns="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xmlns="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xmlns="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xmlns="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xmlns="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xmlns="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xmlns="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xmlns="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xmlns="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xmlns="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xmlns="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xmlns="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xmlns="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xmlns="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xmlns="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xmlns="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xmlns="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xmlns="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xmlns="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xmlns="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xmlns="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xmlns="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xmlns="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xmlns="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xmlns="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xmlns="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xmlns="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xmlns="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xmlns="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xmlns="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xmlns="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xmlns="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xmlns="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xmlns="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xmlns="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xmlns="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xmlns="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xmlns="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xmlns="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xmlns="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xmlns="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xmlns="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xmlns="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xmlns="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xmlns="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xmlns="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xmlns="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xmlns="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xmlns="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xmlns="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xmlns="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xmlns="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xmlns="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xmlns="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xmlns="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xmlns="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xmlns="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xmlns="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xmlns="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xmlns="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xmlns="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xmlns="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xmlns="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xmlns="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xmlns="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xmlns="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xmlns="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xmlns="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xmlns="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xmlns="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xmlns="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xmlns="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xmlns="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xmlns="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xmlns="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xmlns="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xmlns="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xmlns="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xmlns="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xmlns="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xmlns="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xmlns="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xmlns="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xmlns="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xmlns="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xmlns="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xmlns="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xmlns="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xmlns="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xmlns="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xmlns="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xmlns="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xmlns="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xmlns="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xmlns="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xmlns="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xmlns="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xmlns="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xmlns="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xmlns="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xmlns="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xmlns="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xmlns="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xmlns="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xmlns="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xmlns="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xmlns="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xmlns="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xmlns="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xmlns="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xmlns="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xmlns="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xmlns="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xmlns="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xmlns="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xmlns="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xmlns="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xmlns="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xmlns="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xmlns="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xmlns="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xmlns="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xmlns="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xmlns="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xmlns="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xmlns="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xmlns="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xmlns="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xmlns="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xmlns="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xmlns="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xmlns="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xmlns="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xmlns="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xmlns="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xmlns="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xmlns="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xmlns="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xmlns="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xmlns="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xmlns="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xmlns="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xmlns="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xmlns="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xmlns="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xmlns="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xmlns="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xmlns="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xmlns="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xmlns="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xmlns="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xmlns="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xmlns="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xmlns="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xmlns="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xmlns="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xmlns="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xmlns="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xmlns="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xmlns="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xmlns="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xmlns="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xmlns="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xmlns="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xmlns="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xmlns="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xmlns="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xmlns="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xmlns="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xmlns="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xmlns="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xmlns="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xmlns="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xmlns="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xmlns="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xmlns="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xmlns="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xmlns="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xmlns="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xmlns="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xmlns="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xmlns="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xmlns="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xmlns="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xmlns="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xmlns="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xmlns="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xmlns="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xmlns="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xmlns="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xmlns="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xmlns="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xmlns="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xmlns="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xmlns="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xmlns="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xmlns="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xmlns="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xmlns="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xmlns="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xmlns="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xmlns="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xmlns="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xmlns="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xmlns="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xmlns="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xmlns="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xmlns="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xmlns="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xmlns="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xmlns="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xmlns="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xmlns="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xmlns="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xmlns="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xmlns="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xmlns="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xmlns="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xmlns="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xmlns="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xmlns="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xmlns="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xmlns="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xmlns="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xmlns="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xmlns="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xmlns="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xmlns="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xmlns="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xmlns="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xmlns="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xmlns="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xmlns="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xmlns="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xmlns="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xmlns="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xmlns="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xmlns="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xmlns="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xmlns="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xmlns="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xmlns="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xmlns="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xmlns="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xmlns="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xmlns="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xmlns="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xmlns="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xmlns="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xmlns="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xmlns="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xmlns="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xmlns="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xmlns="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xmlns="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xmlns="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xmlns="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xmlns="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xmlns="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xmlns="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xmlns="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xmlns="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xmlns="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92</Words>
  <Application>Microsoft Office PowerPoint</Application>
  <PresentationFormat>Custom</PresentationFormat>
  <Paragraphs>17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MinhThangPC.VN</cp:lastModifiedBy>
  <cp:revision>6</cp:revision>
  <dcterms:created xsi:type="dcterms:W3CDTF">2024-12-29T13:40:34Z</dcterms:created>
  <dcterms:modified xsi:type="dcterms:W3CDTF">2025-01-20T01:13:24Z</dcterms:modified>
</cp:coreProperties>
</file>