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69" r:id="rId3"/>
    <p:sldId id="278" r:id="rId4"/>
    <p:sldId id="279" r:id="rId5"/>
    <p:sldId id="256" r:id="rId6"/>
    <p:sldId id="280" r:id="rId7"/>
    <p:sldId id="284" r:id="rId8"/>
    <p:sldId id="276" r:id="rId9"/>
    <p:sldId id="260" r:id="rId10"/>
    <p:sldId id="277" r:id="rId11"/>
    <p:sldId id="285" r:id="rId12"/>
    <p:sldId id="262" r:id="rId13"/>
    <p:sldId id="290" r:id="rId14"/>
    <p:sldId id="263" r:id="rId15"/>
    <p:sldId id="286" r:id="rId16"/>
    <p:sldId id="29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10/02/25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huy&#7873;n\DuongEmDiBeat-V.A-3743063.mp3" TargetMode="External"/><Relationship Id="rId6" Type="http://schemas.openxmlformats.org/officeDocument/2006/relationships/image" Target="../media/image42.gif"/><Relationship Id="rId5" Type="http://schemas.openxmlformats.org/officeDocument/2006/relationships/image" Target="../media/image41.wmf"/><Relationship Id="rId4" Type="http://schemas.openxmlformats.org/officeDocument/2006/relationships/image" Target="../media/image4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4">
            <a:extLst>
              <a:ext uri="{FF2B5EF4-FFF2-40B4-BE49-F238E27FC236}">
                <a16:creationId xmlns:a16="http://schemas.microsoft.com/office/drawing/2014/main" id="{B47C8AB2-52DD-60DF-B7A1-754948655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9584"/>
            <a:ext cx="9144000" cy="470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>
            <a:extLst>
              <a:ext uri="{FF2B5EF4-FFF2-40B4-BE49-F238E27FC236}">
                <a16:creationId xmlns:a16="http://schemas.microsoft.com/office/drawing/2014/main" id="{C08AC1B8-2ED4-6384-A600-D0B0B71E6F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.VnTime" panose="020B7200000000000000" pitchFamily="34" charset="0"/>
              </a:rPr>
              <a:t>            </a:t>
            </a:r>
          </a:p>
        </p:txBody>
      </p:sp>
      <p:pic>
        <p:nvPicPr>
          <p:cNvPr id="3076" name="Picture 8" descr="Picture7">
            <a:extLst>
              <a:ext uri="{FF2B5EF4-FFF2-40B4-BE49-F238E27FC236}">
                <a16:creationId xmlns:a16="http://schemas.microsoft.com/office/drawing/2014/main" id="{11D286AC-CAAC-EBF2-A4A3-7557B661E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8754">
            <a:off x="152400" y="228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 descr="Picture7">
            <a:extLst>
              <a:ext uri="{FF2B5EF4-FFF2-40B4-BE49-F238E27FC236}">
                <a16:creationId xmlns:a16="http://schemas.microsoft.com/office/drawing/2014/main" id="{4DF13E8C-E1E8-15FD-BF89-5796C9250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9185">
            <a:off x="550863" y="3408363"/>
            <a:ext cx="850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Picture7">
            <a:extLst>
              <a:ext uri="{FF2B5EF4-FFF2-40B4-BE49-F238E27FC236}">
                <a16:creationId xmlns:a16="http://schemas.microsoft.com/office/drawing/2014/main" id="{7CE7D951-6E0E-9EFF-7F06-A3D28ABFE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4597">
            <a:off x="7493000" y="3097213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1" descr="Picture7">
            <a:extLst>
              <a:ext uri="{FF2B5EF4-FFF2-40B4-BE49-F238E27FC236}">
                <a16:creationId xmlns:a16="http://schemas.microsoft.com/office/drawing/2014/main" id="{BDD6D4D9-9C48-A43D-9E0D-784DCA740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8077200" y="38100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2" descr="Picture7">
            <a:extLst>
              <a:ext uri="{FF2B5EF4-FFF2-40B4-BE49-F238E27FC236}">
                <a16:creationId xmlns:a16="http://schemas.microsoft.com/office/drawing/2014/main" id="{625B433D-12F4-D605-829B-0299D4094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99704">
            <a:off x="8186738" y="1871662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3" descr="Picture7">
            <a:extLst>
              <a:ext uri="{FF2B5EF4-FFF2-40B4-BE49-F238E27FC236}">
                <a16:creationId xmlns:a16="http://schemas.microsoft.com/office/drawing/2014/main" id="{73571477-B8D0-E2A1-BF40-BF78398B3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6051">
            <a:off x="457200" y="1752600"/>
            <a:ext cx="609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0" name="Rectangle 14">
            <a:extLst>
              <a:ext uri="{FF2B5EF4-FFF2-40B4-BE49-F238E27FC236}">
                <a16:creationId xmlns:a16="http://schemas.microsoft.com/office/drawing/2014/main" id="{60F62481-68D2-4F77-AC18-3315DC3A6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6513"/>
            <a:ext cx="7772400" cy="106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 A</a:t>
            </a:r>
            <a:endParaRPr lang="vi-VN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94" name="Picture 18" descr="Picture7">
            <a:extLst>
              <a:ext uri="{FF2B5EF4-FFF2-40B4-BE49-F238E27FC236}">
                <a16:creationId xmlns:a16="http://schemas.microsoft.com/office/drawing/2014/main" id="{BB912220-136C-8A07-B232-5BA901D95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5437">
            <a:off x="2265362" y="1087438"/>
            <a:ext cx="6191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4" name="Group 22">
            <a:extLst>
              <a:ext uri="{FF2B5EF4-FFF2-40B4-BE49-F238E27FC236}">
                <a16:creationId xmlns:a16="http://schemas.microsoft.com/office/drawing/2014/main" id="{9D16C3C3-5447-1915-6651-A6F82011E90A}"/>
              </a:ext>
            </a:extLst>
          </p:cNvPr>
          <p:cNvGrpSpPr>
            <a:grpSpLocks/>
          </p:cNvGrpSpPr>
          <p:nvPr/>
        </p:nvGrpSpPr>
        <p:grpSpPr bwMode="auto">
          <a:xfrm>
            <a:off x="368338" y="1424748"/>
            <a:ext cx="8408324" cy="4648200"/>
            <a:chOff x="377" y="889"/>
            <a:chExt cx="5153" cy="2456"/>
          </a:xfrm>
        </p:grpSpPr>
        <p:sp>
          <p:nvSpPr>
            <p:cNvPr id="3087" name="Rectangle 3">
              <a:extLst>
                <a:ext uri="{FF2B5EF4-FFF2-40B4-BE49-F238E27FC236}">
                  <a16:creationId xmlns:a16="http://schemas.microsoft.com/office/drawing/2014/main" id="{9FE29553-DA77-12B8-D389-DE29F587C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" y="889"/>
              <a:ext cx="5153" cy="2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 DỤC PHÁT TRIỂN NHẬN THỨC</a:t>
              </a:r>
              <a:r>
                <a:rPr lang="en-US" altLang="en-US" sz="3000" b="1" dirty="0">
                  <a:solidFill>
                    <a:srgbClr val="0000FF"/>
                  </a:solidFill>
                  <a:latin typeface=".VnTimeH" panose="020B7200000000000000" pitchFamily="34" charset="0"/>
                </a:rPr>
                <a:t/>
              </a:r>
              <a:br>
                <a:rPr lang="en-US" altLang="en-US" sz="3000" b="1" dirty="0">
                  <a:solidFill>
                    <a:srgbClr val="0000FF"/>
                  </a:solidFill>
                  <a:latin typeface=".VnTimeH" panose="020B7200000000000000" pitchFamily="34" charset="0"/>
                </a:rPr>
              </a:br>
              <a:r>
                <a:rPr lang="en-US" altLang="en-US" sz="4000" b="1" dirty="0">
                  <a:solidFill>
                    <a:srgbClr val="0000FF"/>
                  </a:solidFill>
                  <a:latin typeface=".VnTimeH" panose="020B7200000000000000" pitchFamily="34" charset="0"/>
                </a:rPr>
                <a:t>   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LQVT: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trưa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US" altLang="en-US" sz="3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tối</a:t>
              </a:r>
              <a:endPara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</a:t>
              </a:r>
              <a:r>
                <a:rPr lang="en-US" alt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Lứa</a:t>
              </a:r>
              <a:r>
                <a:rPr lang="en-US" alt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(5 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- 6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</a:t>
              </a:r>
              <a:r>
                <a:rPr lang="en-US" alt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alt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</a:t>
              </a:r>
              <a:r>
                <a:rPr lang="en-US" alt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Thùy</a:t>
              </a:r>
              <a:r>
                <a:rPr lang="en-US" alt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Giang</a:t>
              </a:r>
              <a:endPara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/>
              </a:r>
              <a:b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</a:br>
              <a:endParaRPr lang="en-US" altLang="en-US" sz="3600" b="1" dirty="0">
                <a:solidFill>
                  <a:srgbClr val="6600FF"/>
                </a:solidFill>
                <a:latin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3088" name="Freeform 21">
              <a:extLst>
                <a:ext uri="{FF2B5EF4-FFF2-40B4-BE49-F238E27FC236}">
                  <a16:creationId xmlns:a16="http://schemas.microsoft.com/office/drawing/2014/main" id="{E2DC0E98-A124-F5E1-A012-D5DF14D9B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945"/>
              <a:ext cx="99" cy="31"/>
            </a:xfrm>
            <a:custGeom>
              <a:avLst/>
              <a:gdLst>
                <a:gd name="T0" fmla="*/ 0 w 99"/>
                <a:gd name="T1" fmla="*/ 0 h 31"/>
                <a:gd name="T2" fmla="*/ 99 w 99"/>
                <a:gd name="T3" fmla="*/ 18 h 31"/>
                <a:gd name="T4" fmla="*/ 0 60000 65536"/>
                <a:gd name="T5" fmla="*/ 0 60000 65536"/>
                <a:gd name="T6" fmla="*/ 0 w 99"/>
                <a:gd name="T7" fmla="*/ 0 h 31"/>
                <a:gd name="T8" fmla="*/ 99 w 99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9" h="31">
                  <a:moveTo>
                    <a:pt x="0" y="0"/>
                  </a:moveTo>
                  <a:cubicBezTo>
                    <a:pt x="47" y="31"/>
                    <a:pt x="16" y="18"/>
                    <a:pt x="99" y="18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B81DCF1-A6F7-EDB6-27A9-E137975F8EB2}"/>
              </a:ext>
            </a:extLst>
          </p:cNvPr>
          <p:cNvCxnSpPr>
            <a:cxnSpLocks/>
          </p:cNvCxnSpPr>
          <p:nvPr/>
        </p:nvCxnSpPr>
        <p:spPr>
          <a:xfrm>
            <a:off x="3470275" y="762000"/>
            <a:ext cx="220345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  <p:bldP spid="2459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G:\tranh in thêm trẻ học\đèn đườ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" y="0"/>
            <a:ext cx="91398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799" y="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999" y="0"/>
            <a:ext cx="45509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429000"/>
            <a:ext cx="4495800" cy="3428999"/>
          </a:xfrm>
          <a:prstGeom prst="rect">
            <a:avLst/>
          </a:prstGeom>
          <a:noFill/>
        </p:spPr>
      </p:pic>
      <p:pic>
        <p:nvPicPr>
          <p:cNvPr id="6" name="Picture 2" descr="C:\Users\ADMIN\Desktop\11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414447"/>
            <a:ext cx="4648200" cy="3443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5799" y="3505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cho-be-ngu-chung-voi-ba-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3429000"/>
            <a:ext cx="46482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90600" y="58674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vi-VN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67056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vi-VN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:\ \ảnh thi Quận\troc chơi động\hinh-anh-dem-trang-ram-dep-lung-linh-se-mang-den-cho-ban-cam-giac-binh-yen-trong-tam-hon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5750004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vi-VN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52401"/>
          <a:ext cx="8839200" cy="6476999"/>
        </p:xfrm>
        <a:graphic>
          <a:graphicData uri="http://schemas.openxmlformats.org/drawingml/2006/table">
            <a:tbl>
              <a:tblPr/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919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.VnArial Narrow"/>
                          <a:ea typeface="Calibri"/>
                        </a:rPr>
                        <a:t>  </a:t>
                      </a:r>
                      <a:r>
                        <a:rPr lang="en-US" sz="9600" b="1" baseline="0" dirty="0">
                          <a:latin typeface=".VnArial Narrow"/>
                          <a:ea typeface="Calibri"/>
                        </a:rPr>
                        <a:t> </a:t>
                      </a:r>
                      <a:r>
                        <a:rPr lang="en-US" sz="9600" b="1" dirty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1      2      3      4</a:t>
                      </a:r>
                      <a:endParaRPr lang="vi-VN" sz="96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6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12192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12954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35052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Down Arrow 14"/>
          <p:cNvSpPr/>
          <p:nvPr/>
        </p:nvSpPr>
        <p:spPr>
          <a:xfrm>
            <a:off x="57150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own Arrow 15"/>
          <p:cNvSpPr/>
          <p:nvPr/>
        </p:nvSpPr>
        <p:spPr>
          <a:xfrm>
            <a:off x="79248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own Arrow 16"/>
          <p:cNvSpPr/>
          <p:nvPr/>
        </p:nvSpPr>
        <p:spPr>
          <a:xfrm>
            <a:off x="34290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5638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7924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 descr="C:\Users\ADMIN\Desktop\ảnh thi Quận\troc chơi động\Vi-sao-Mat-Troi-lai-moc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05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495800"/>
            <a:ext cx="2059132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ảnh thi Quận\troc chơi động\truong-mam-non-blue-sky-cho-tre-an-do-nau-tu-ngay-hom-truoc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1" y="4495800"/>
            <a:ext cx="21336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DMIN\Desktop\ảnh thi Quận\troc chơi động\Don be v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1" y="4495800"/>
            <a:ext cx="2133599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esktop\ảnh thi Quận\troc chơi động\meo-xem-tv-tiet-kiem-dien-1115201231750a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4495800"/>
            <a:ext cx="20574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endParaRPr lang="vi-VN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ADMIN\Desktop\ảnh thi Quận\troc chơi động\Vi-sao-Mat-Troi-lai-moc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752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a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752600"/>
            <a:ext cx="22681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3070" y="1752600"/>
            <a:ext cx="216093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icture1">
            <a:extLst>
              <a:ext uri="{FF2B5EF4-FFF2-40B4-BE49-F238E27FC236}">
                <a16:creationId xmlns:a16="http://schemas.microsoft.com/office/drawing/2014/main" id="{B75E4052-6C0F-D79E-3FD4-F5FA38EB6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2400"/>
            <a:ext cx="9142412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>
            <a:extLst>
              <a:ext uri="{FF2B5EF4-FFF2-40B4-BE49-F238E27FC236}">
                <a16:creationId xmlns:a16="http://schemas.microsoft.com/office/drawing/2014/main" id="{62EB20FA-9D21-62F9-6FB6-4212708769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 flipV="1">
            <a:off x="457200" y="6126163"/>
            <a:ext cx="7772400" cy="74612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vi-VN" altLang="en-US" sz="800"/>
          </a:p>
        </p:txBody>
      </p:sp>
      <p:pic>
        <p:nvPicPr>
          <p:cNvPr id="36868" name="Picture 4" descr="nhom5">
            <a:extLst>
              <a:ext uri="{FF2B5EF4-FFF2-40B4-BE49-F238E27FC236}">
                <a16:creationId xmlns:a16="http://schemas.microsoft.com/office/drawing/2014/main" id="{38448830-6D06-020B-3856-25B57FFB7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nhom5">
            <a:extLst>
              <a:ext uri="{FF2B5EF4-FFF2-40B4-BE49-F238E27FC236}">
                <a16:creationId xmlns:a16="http://schemas.microsoft.com/office/drawing/2014/main" id="{497941FE-869F-41CA-8C70-460EA525E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nhom5">
            <a:extLst>
              <a:ext uri="{FF2B5EF4-FFF2-40B4-BE49-F238E27FC236}">
                <a16:creationId xmlns:a16="http://schemas.microsoft.com/office/drawing/2014/main" id="{B10FC932-1530-9495-C593-1F28CFB33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76475" y="51911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 descr="nhom5">
            <a:extLst>
              <a:ext uri="{FF2B5EF4-FFF2-40B4-BE49-F238E27FC236}">
                <a16:creationId xmlns:a16="http://schemas.microsoft.com/office/drawing/2014/main" id="{D60E49C9-29E6-F212-61DE-93534AE9C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4290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8" descr="nhom5">
            <a:extLst>
              <a:ext uri="{FF2B5EF4-FFF2-40B4-BE49-F238E27FC236}">
                <a16:creationId xmlns:a16="http://schemas.microsoft.com/office/drawing/2014/main" id="{548E3466-4EA8-6D69-544F-19D08B686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3716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9" descr="nhom5">
            <a:extLst>
              <a:ext uri="{FF2B5EF4-FFF2-40B4-BE49-F238E27FC236}">
                <a16:creationId xmlns:a16="http://schemas.microsoft.com/office/drawing/2014/main" id="{EDB412A6-DEEA-8DDC-502D-7DFE8232F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86275" y="51911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0" descr="nhom5">
            <a:extLst>
              <a:ext uri="{FF2B5EF4-FFF2-40B4-BE49-F238E27FC236}">
                <a16:creationId xmlns:a16="http://schemas.microsoft.com/office/drawing/2014/main" id="{F5B63C9E-31F5-8EF9-CEAD-4A95B4137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72275" y="51911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1" descr="nhom5">
            <a:extLst>
              <a:ext uri="{FF2B5EF4-FFF2-40B4-BE49-F238E27FC236}">
                <a16:creationId xmlns:a16="http://schemas.microsoft.com/office/drawing/2014/main" id="{33A68947-597F-149E-2121-050933AB9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002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2" descr="nhom5">
            <a:extLst>
              <a:ext uri="{FF2B5EF4-FFF2-40B4-BE49-F238E27FC236}">
                <a16:creationId xmlns:a16="http://schemas.microsoft.com/office/drawing/2014/main" id="{3AD4041D-D0F9-94CF-D53B-41C99D4F2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00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3" descr="nhom5">
            <a:extLst>
              <a:ext uri="{FF2B5EF4-FFF2-40B4-BE49-F238E27FC236}">
                <a16:creationId xmlns:a16="http://schemas.microsoft.com/office/drawing/2014/main" id="{086E4EDE-0969-046C-5B9E-FAFDE9C7C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912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14" descr="3">
            <a:extLst>
              <a:ext uri="{FF2B5EF4-FFF2-40B4-BE49-F238E27FC236}">
                <a16:creationId xmlns:a16="http://schemas.microsoft.com/office/drawing/2014/main" id="{26C3F445-BD8B-C2B8-4281-349E2599B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42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15" descr="lang hoa">
            <a:extLst>
              <a:ext uri="{FF2B5EF4-FFF2-40B4-BE49-F238E27FC236}">
                <a16:creationId xmlns:a16="http://schemas.microsoft.com/office/drawing/2014/main" id="{254160DC-D512-5FA8-344C-5C502F2A1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9000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16" descr="nhom 8">
            <a:extLst>
              <a:ext uri="{FF2B5EF4-FFF2-40B4-BE49-F238E27FC236}">
                <a16:creationId xmlns:a16="http://schemas.microsoft.com/office/drawing/2014/main" id="{94C6AE9E-6107-6442-7E2A-1D994726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00725" y="-857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17" descr="nhom 8">
            <a:extLst>
              <a:ext uri="{FF2B5EF4-FFF2-40B4-BE49-F238E27FC236}">
                <a16:creationId xmlns:a16="http://schemas.microsoft.com/office/drawing/2014/main" id="{22422C9F-0CD0-EB07-2DED-80F36EA24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5299">
            <a:off x="6934200" y="129540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2" name="Rectangle 18">
            <a:extLst>
              <a:ext uri="{FF2B5EF4-FFF2-40B4-BE49-F238E27FC236}">
                <a16:creationId xmlns:a16="http://schemas.microsoft.com/office/drawing/2014/main" id="{D278EE19-FED0-9DFC-8B23-2A10DA89D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752600"/>
            <a:ext cx="6781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Giờ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đã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kết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thúc</a:t>
            </a:r>
            <a:endParaRPr lang="en-US" altLang="en-US" sz="28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Chúc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cô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đạt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chúc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chăm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ngoan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giỏi</a:t>
            </a:r>
            <a:r>
              <a:rPr lang="en-US" altLang="en-US" sz="2800" b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!</a:t>
            </a:r>
          </a:p>
        </p:txBody>
      </p:sp>
      <p:pic>
        <p:nvPicPr>
          <p:cNvPr id="36883" name="Picture 19" descr="3">
            <a:extLst>
              <a:ext uri="{FF2B5EF4-FFF2-40B4-BE49-F238E27FC236}">
                <a16:creationId xmlns:a16="http://schemas.microsoft.com/office/drawing/2014/main" id="{63CBF86F-1636-595C-5286-F1EC19EA5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42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DuongEmDiBeat-V.A-3743063.mp3">
            <a:hlinkClick r:id="" action="ppaction://media"/>
            <a:extLst>
              <a:ext uri="{FF2B5EF4-FFF2-40B4-BE49-F238E27FC236}">
                <a16:creationId xmlns:a16="http://schemas.microsoft.com/office/drawing/2014/main" id="{0B16319E-F99C-C1D9-9C85-6A9DF721E197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57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663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14400" y="6027003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 \ảnh thi Quận\troc chơi động\20140915100402-an-sang-500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3" descr="H:\ \ảnh thi Quận\troc chơi động\vws050298-9e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505200"/>
          </a:xfrm>
          <a:prstGeom prst="rect">
            <a:avLst/>
          </a:prstGeom>
          <a:noFill/>
        </p:spPr>
      </p:pic>
      <p:pic>
        <p:nvPicPr>
          <p:cNvPr id="7" name="Picture 4" descr="H:\ \ảnh thi Quận\troc chơi động\Untitled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5052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70400" cy="3429000"/>
          </a:xfrm>
          <a:prstGeom prst="rect">
            <a:avLst/>
          </a:prstGeom>
          <a:noFill/>
        </p:spPr>
      </p:pic>
      <p:pic>
        <p:nvPicPr>
          <p:cNvPr id="8" name="Picture 3" descr="C:\Users\Admin\Desktop\New folder\IMG_2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9618" y="3418609"/>
            <a:ext cx="4694382" cy="34290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-14289"/>
            <a:ext cx="4673600" cy="34186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3418609"/>
            <a:ext cx="4470400" cy="3453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23900" y="58674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vi-VN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4419600" cy="3505200"/>
          </a:xfrm>
          <a:prstGeom prst="rect">
            <a:avLst/>
          </a:prstGeom>
          <a:noFill/>
        </p:spPr>
      </p:pic>
      <p:pic>
        <p:nvPicPr>
          <p:cNvPr id="23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314700"/>
            <a:ext cx="4724400" cy="3543300"/>
          </a:xfrm>
          <a:prstGeom prst="rect">
            <a:avLst/>
          </a:prstGeom>
          <a:noFill/>
        </p:spPr>
      </p:pic>
      <p:pic>
        <p:nvPicPr>
          <p:cNvPr id="24" name="Picture 23" descr="C:\Users\ADMIN\AppData\Local\Microsoft\Windows\Temporary Internet Files\Content.Word\IMG_31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33398" y="-533398"/>
            <a:ext cx="33528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AppData\Local\Microsoft\Windows\Temporary Internet Files\Content.Word\IMG_31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105400" y="-685798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New folder\IMG_2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3276600"/>
          </a:xfrm>
          <a:prstGeom prst="rect">
            <a:avLst/>
          </a:prstGeom>
          <a:noFill/>
        </p:spPr>
      </p:pic>
      <p:pic>
        <p:nvPicPr>
          <p:cNvPr id="4" name="Picture 4" descr="H:\ \ảnh thi Quận\troc chơi động\Don be 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276600"/>
            <a:ext cx="4495800" cy="3581400"/>
          </a:xfrm>
          <a:prstGeom prst="rect">
            <a:avLst/>
          </a:prstGeom>
          <a:noFill/>
        </p:spPr>
      </p:pic>
      <p:pic>
        <p:nvPicPr>
          <p:cNvPr id="5" name="Picture 4" descr="C:\Users\Admin\AppData\Local\Microsoft\Windows\Temporary Internet Files\Content.Word\MWSN837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76601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AppData\Local\Microsoft\Windows\Temporary Internet Files\Content.Word\IMG_3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H:\ \ảnh thi Quận\troc chơi động\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593467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vi-VN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H:\ \ảnh thi Quận\troc chơi động\15-10tai-hinh-nen-may-tinh-chat-luong-h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6096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endParaRPr lang="vi-VN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1943</TotalTime>
  <Words>69</Words>
  <Application>Microsoft Office PowerPoint</Application>
  <PresentationFormat>On-screen Show (4:3)</PresentationFormat>
  <Paragraphs>26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#9Slide03 Arima Madurai Black</vt:lpstr>
      <vt:lpstr>.VnArial Narrow</vt:lpstr>
      <vt:lpstr>.VnTime</vt:lpstr>
      <vt:lpstr>.VnTimeH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PC</cp:lastModifiedBy>
  <cp:revision>76</cp:revision>
  <dcterms:created xsi:type="dcterms:W3CDTF">2006-08-16T00:00:00Z</dcterms:created>
  <dcterms:modified xsi:type="dcterms:W3CDTF">2025-02-10T02:57:33Z</dcterms:modified>
</cp:coreProperties>
</file>