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1" r:id="rId14"/>
    <p:sldId id="272" r:id="rId15"/>
    <p:sldId id="273" r:id="rId16"/>
    <p:sldId id="274" r:id="rId17"/>
    <p:sldId id="276" r:id="rId18"/>
    <p:sldId id="278" r:id="rId19"/>
    <p:sldId id="277" r:id="rId20"/>
    <p:sldId id="279" r:id="rId21"/>
    <p:sldId id="280" r:id="rId22"/>
    <p:sldId id="281" r:id="rId23"/>
    <p:sldId id="282" r:id="rId24"/>
    <p:sldId id="283" r:id="rId25"/>
    <p:sldId id="284" r:id="rId26"/>
    <p:sldId id="285" r:id="rId27"/>
    <p:sldId id="286" r:id="rId28"/>
    <p:sldId id="287" r:id="rId29"/>
    <p:sldId id="290" r:id="rId30"/>
    <p:sldId id="291" r:id="rId31"/>
    <p:sldId id="292"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C2958-9E9A-4975-B1DC-76A20FFFB2AD}" type="datetimeFigureOut">
              <a:rPr lang="en-US" smtClean="0"/>
              <a:t>11/10/2025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8A87C-54E7-43F6-B97A-5A3E176125D1}" type="slidenum">
              <a:rPr lang="en-US" smtClean="0"/>
              <a:t>‹#›</a:t>
            </a:fld>
            <a:endParaRPr lang="en-US"/>
          </a:p>
        </p:txBody>
      </p:sp>
    </p:spTree>
    <p:extLst>
      <p:ext uri="{BB962C8B-B14F-4D97-AF65-F5344CB8AC3E}">
        <p14:creationId xmlns:p14="http://schemas.microsoft.com/office/powerpoint/2010/main" val="181037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B04E40-7DB5-44AF-8484-3B5C8278AAE6}"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B04E40-7DB5-44AF-8484-3B5C8278AAE6}"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B04E40-7DB5-44AF-8484-3B5C8278AAE6}"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B04E40-7DB5-44AF-8484-3B5C8278AAE6}"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11/10/2025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jpg"/></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2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4.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 y="-23446"/>
            <a:ext cx="9144000" cy="6858000"/>
          </a:xfrm>
          <a:prstGeom prst="rect">
            <a:avLst/>
          </a:prstGeom>
        </p:spPr>
      </p:pic>
      <p:sp>
        <p:nvSpPr>
          <p:cNvPr id="5" name="TextBox 4"/>
          <p:cNvSpPr txBox="1"/>
          <p:nvPr/>
        </p:nvSpPr>
        <p:spPr>
          <a:xfrm>
            <a:off x="1723293" y="1676400"/>
            <a:ext cx="5791200" cy="1938992"/>
          </a:xfrm>
          <a:prstGeom prst="rect">
            <a:avLst/>
          </a:prstGeom>
          <a:noFill/>
        </p:spPr>
        <p:txBody>
          <a:bodyPr wrap="square" rtlCol="0">
            <a:prstTxWarp prst="textArchUp">
              <a:avLst/>
            </a:prstTxWarp>
            <a:spAutoFit/>
          </a:bodyPr>
          <a:lstStyle/>
          <a:p>
            <a:pPr algn="ctr"/>
            <a:r>
              <a:rPr lang="en-US" sz="4000" b="1">
                <a:solidFill>
                  <a:srgbClr val="FF0000"/>
                </a:solidFill>
                <a:latin typeface="Times New Roman" pitchFamily="18" charset="0"/>
                <a:cs typeface="Times New Roman" pitchFamily="18" charset="0"/>
              </a:rPr>
              <a:t>GIÁO ÁN </a:t>
            </a:r>
          </a:p>
          <a:p>
            <a:r>
              <a:rPr lang="en-US" sz="4000" b="1">
                <a:solidFill>
                  <a:srgbClr val="FF0000"/>
                </a:solidFill>
                <a:latin typeface="Times New Roman" pitchFamily="18" charset="0"/>
                <a:cs typeface="Times New Roman" pitchFamily="18" charset="0"/>
              </a:rPr>
              <a:t>LÀM QUEN VỚI TÁC PHẨM VĂN HỌC</a:t>
            </a:r>
          </a:p>
        </p:txBody>
      </p:sp>
      <p:sp>
        <p:nvSpPr>
          <p:cNvPr id="6" name="TextBox 5"/>
          <p:cNvSpPr txBox="1"/>
          <p:nvPr/>
        </p:nvSpPr>
        <p:spPr>
          <a:xfrm>
            <a:off x="1723293" y="2819400"/>
            <a:ext cx="6506307" cy="1015663"/>
          </a:xfrm>
          <a:prstGeom prst="rect">
            <a:avLst/>
          </a:prstGeom>
          <a:noFill/>
        </p:spPr>
        <p:txBody>
          <a:bodyPr wrap="square" rtlCol="0">
            <a:spAutoFit/>
          </a:bodyPr>
          <a:lstStyle/>
          <a:p>
            <a:r>
              <a:rPr lang="en-US" sz="3000" b="1" dirty="0" err="1">
                <a:latin typeface="Times New Roman" pitchFamily="18" charset="0"/>
                <a:cs typeface="Times New Roman" pitchFamily="18" charset="0"/>
              </a:rPr>
              <a:t>Đề</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tài</a:t>
            </a:r>
            <a:r>
              <a:rPr lang="en-US" sz="3000" b="1" dirty="0">
                <a:latin typeface="Times New Roman" pitchFamily="18" charset="0"/>
                <a:cs typeface="Times New Roman" pitchFamily="18" charset="0"/>
              </a:rPr>
              <a:t>: Thơ “</a:t>
            </a:r>
            <a:r>
              <a:rPr lang="en-US" sz="3000" b="1" dirty="0" err="1">
                <a:latin typeface="Times New Roman" pitchFamily="18" charset="0"/>
                <a:cs typeface="Times New Roman" pitchFamily="18" charset="0"/>
              </a:rPr>
              <a:t>Bé</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làm</a:t>
            </a:r>
            <a:r>
              <a:rPr lang="en-US" sz="3000" b="1" dirty="0">
                <a:latin typeface="Times New Roman" pitchFamily="18" charset="0"/>
                <a:cs typeface="Times New Roman" pitchFamily="18" charset="0"/>
              </a:rPr>
              <a:t> bao </a:t>
            </a:r>
            <a:r>
              <a:rPr lang="en-US" sz="3000" b="1" dirty="0" err="1">
                <a:latin typeface="Times New Roman" pitchFamily="18" charset="0"/>
                <a:cs typeface="Times New Roman" pitchFamily="18" charset="0"/>
              </a:rPr>
              <a:t>nhiêu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nghề</a:t>
            </a:r>
            <a:r>
              <a:rPr lang="en-US" sz="3000" b="1" dirty="0">
                <a:latin typeface="Times New Roman" pitchFamily="18" charset="0"/>
                <a:cs typeface="Times New Roman" pitchFamily="18" charset="0"/>
              </a:rPr>
              <a:t>”</a:t>
            </a:r>
          </a:p>
          <a:p>
            <a:r>
              <a:rPr lang="en-US" sz="3000" b="1" dirty="0" err="1">
                <a:latin typeface="Times New Roman" pitchFamily="18" charset="0"/>
                <a:cs typeface="Times New Roman" pitchFamily="18" charset="0"/>
              </a:rPr>
              <a:t>Độ</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tuổi</a:t>
            </a:r>
            <a:r>
              <a:rPr lang="en-US" sz="3000" b="1" dirty="0">
                <a:latin typeface="Times New Roman" pitchFamily="18" charset="0"/>
                <a:cs typeface="Times New Roman" pitchFamily="18" charset="0"/>
              </a:rPr>
              <a:t>: 4 -5 </a:t>
            </a:r>
            <a:r>
              <a:rPr lang="en-US" sz="3000" b="1" dirty="0" err="1">
                <a:latin typeface="Times New Roman" pitchFamily="18" charset="0"/>
                <a:cs typeface="Times New Roman" pitchFamily="18" charset="0"/>
              </a:rPr>
              <a:t>tuổi</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3104163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a:solidFill>
                  <a:schemeClr val="tx1"/>
                </a:solidFill>
                <a:latin typeface="Times New Roman" pitchFamily="18" charset="0"/>
              </a:rPr>
              <a:t>B</a:t>
            </a:r>
            <a:r>
              <a:rPr lang="en-US" sz="4000" b="1">
                <a:solidFill>
                  <a:schemeClr val="tx1"/>
                </a:solidFill>
                <a:latin typeface="Times New Roman" pitchFamily="18" charset="0"/>
              </a:rPr>
              <a:t>é chơi làm thợ nề</a:t>
            </a:r>
          </a:p>
          <a:p>
            <a:pPr eaLnBrk="1" hangingPunct="1">
              <a:lnSpc>
                <a:spcPct val="80000"/>
              </a:lnSpc>
            </a:pPr>
            <a:r>
              <a:rPr lang="en-US" sz="4000" b="1">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hàn làm gì nhỉ?</a:t>
            </a:r>
          </a:p>
        </p:txBody>
      </p:sp>
    </p:spTree>
    <p:extLst>
      <p:ext uri="{BB962C8B-B14F-4D97-AF65-F5344CB8AC3E}">
        <p14:creationId xmlns:p14="http://schemas.microsoft.com/office/powerpoint/2010/main" val="120677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90600"/>
            <a:ext cx="9144000" cy="6858000"/>
          </a:xfrm>
          <a:prstGeom prst="rect">
            <a:avLst/>
          </a:prstGeom>
        </p:spPr>
      </p:pic>
      <p:pic>
        <p:nvPicPr>
          <p:cNvPr id="2" name="ChauYeuCoChuCongNhanBeat-V.A-38442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019300"/>
            <a:ext cx="609600" cy="609600"/>
          </a:xfrm>
          <a:prstGeom prst="rect">
            <a:avLst/>
          </a:prstGeom>
        </p:spPr>
      </p:pic>
      <p:sp>
        <p:nvSpPr>
          <p:cNvPr id="3" name="Title 2"/>
          <p:cNvSpPr>
            <a:spLocks noGrp="1"/>
          </p:cNvSpPr>
          <p:nvPr>
            <p:ph type="ctrTitle"/>
          </p:nvPr>
        </p:nvSpPr>
        <p:spPr>
          <a:xfrm>
            <a:off x="685800" y="-685799"/>
            <a:ext cx="7772400" cy="2666999"/>
          </a:xfrm>
        </p:spPr>
        <p:txBody>
          <a:bodyPr/>
          <a:lstStyle/>
          <a:p>
            <a:r>
              <a:rPr lang="en-US" b="1">
                <a:solidFill>
                  <a:srgbClr val="FF0000"/>
                </a:solidFill>
                <a:latin typeface="Times New Roman" panose="02020603050405020304" pitchFamily="18" charset="0"/>
                <a:cs typeface="Times New Roman" panose="02020603050405020304" pitchFamily="18" charset="0"/>
              </a:rPr>
              <a:t>Cho trẻ hát vđ: Cháu yêu cô chú công nhân</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072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latin typeface=".VnArialH" pitchFamily="34" charset="0"/>
              </a:rPr>
              <a:t>Bµi th¬: “BÐ lµm bao nhiªu nghÒ”</a:t>
            </a:r>
          </a:p>
          <a:p>
            <a:pPr algn="ctr" eaLnBrk="1" hangingPunct="1">
              <a:spcBef>
                <a:spcPct val="50000"/>
              </a:spcBef>
            </a:pPr>
            <a:r>
              <a:rPr lang="en-US" sz="3600" b="1">
                <a:solidFill>
                  <a:srgbClr val="FF0000"/>
                </a:solidFill>
                <a:latin typeface=".VnTime" pitchFamily="34" charset="0"/>
              </a:rPr>
              <a:t>S¸ng t¸c: </a:t>
            </a:r>
            <a:r>
              <a:rPr lang="en-US" sz="3600" b="1">
                <a:solidFill>
                  <a:srgbClr val="FF0000"/>
                </a:solidFill>
                <a:latin typeface="Times New Roman" pitchFamily="18" charset="0"/>
                <a:cs typeface="Times New Roman" pitchFamily="18" charset="0"/>
              </a:rPr>
              <a:t>Yến Thảo</a:t>
            </a: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a:solidFill>
                  <a:srgbClr val="0070C0"/>
                </a:solidFill>
                <a:latin typeface="Times New Roman" pitchFamily="18" charset="0"/>
                <a:cs typeface="Times New Roman" pitchFamily="18" charset="0"/>
              </a:rPr>
              <a:t>Trò chơi: Đọc câu thơ qua tranh</a:t>
            </a:r>
          </a:p>
        </p:txBody>
      </p:sp>
    </p:spTree>
    <p:extLst>
      <p:ext uri="{BB962C8B-B14F-4D97-AF65-F5344CB8AC3E}">
        <p14:creationId xmlns:p14="http://schemas.microsoft.com/office/powerpoint/2010/main" val="3478883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1371600"/>
            <a:ext cx="27432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5334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3528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381000" y="39624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066800"/>
            <a:ext cx="1981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2200" y="4191000"/>
            <a:ext cx="2667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743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8" name="Group 18"/>
          <p:cNvGrpSpPr>
            <a:grpSpLocks/>
          </p:cNvGrpSpPr>
          <p:nvPr/>
        </p:nvGrpSpPr>
        <p:grpSpPr bwMode="auto">
          <a:xfrm>
            <a:off x="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3048000" y="137160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6172200" y="22860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5943600" y="38862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0" y="37338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a:solidFill>
                  <a:schemeClr val="tx1">
                    <a:lumMod val="65000"/>
                    <a:lumOff val="35000"/>
                  </a:schemeClr>
                </a:solidFill>
                <a:latin typeface="Times New Roman" pitchFamily="18" charset="0"/>
              </a:rPr>
              <a:t>B</a:t>
            </a:r>
            <a:r>
              <a:rPr lang="en-US" sz="4000" b="1">
                <a:solidFill>
                  <a:schemeClr val="tx1">
                    <a:lumMod val="65000"/>
                    <a:lumOff val="35000"/>
                  </a:schemeClr>
                </a:solidFill>
                <a:latin typeface="Times New Roman" pitchFamily="18" charset="0"/>
              </a:rPr>
              <a:t>é chơi làm thợ nề</a:t>
            </a:r>
          </a:p>
          <a:p>
            <a:pPr eaLnBrk="1" hangingPunct="1">
              <a:lnSpc>
                <a:spcPct val="80000"/>
              </a:lnSpc>
            </a:pPr>
            <a:r>
              <a:rPr lang="en-US" sz="4000" b="1">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a:p>
        </p:txBody>
      </p:sp>
      <p:sp>
        <p:nvSpPr>
          <p:cNvPr id="11267" name="Rectangle 3"/>
          <p:cNvSpPr>
            <a:spLocks noGrp="1" noChangeArrowheads="1"/>
          </p:cNvSpPr>
          <p:nvPr>
            <p:ph type="body" idx="1"/>
          </p:nvPr>
        </p:nvSpPr>
        <p:spPr/>
        <p:txBody>
          <a:bodyPr/>
          <a:lstStyle/>
          <a:p>
            <a:pPr eaLnBrk="1" hangingPunct="1"/>
            <a:endParaRPr lang="vi-VN"/>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366</Words>
  <Application>Microsoft Office PowerPoint</Application>
  <PresentationFormat>On-screen Show (4:3)</PresentationFormat>
  <Paragraphs>38</Paragraphs>
  <Slides>32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.VnArialH</vt:lpstr>
      <vt:lpstr>.VnTime</vt:lpstr>
      <vt:lpstr>Arial</vt:lpstr>
      <vt:lpstr>Calibri</vt:lpstr>
      <vt:lpstr>Times New Roman</vt:lpstr>
      <vt:lpstr>Office Theme</vt:lpstr>
      <vt:lpstr>PowerPoint Presentation</vt:lpstr>
      <vt:lpstr>Cho trẻ hát vđ: Cháu yêu cô chú công nhân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Administrator</cp:lastModifiedBy>
  <cp:revision>12</cp:revision>
  <dcterms:created xsi:type="dcterms:W3CDTF">2021-11-26T11:59:41Z</dcterms:created>
  <dcterms:modified xsi:type="dcterms:W3CDTF">2025-11-10T15:17:59Z</dcterms:modified>
</cp:coreProperties>
</file>