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sldIdLst>
    <p:sldId id="257" r:id="rId6"/>
    <p:sldId id="267" r:id="rId7"/>
    <p:sldId id="258" r:id="rId8"/>
    <p:sldId id="265" r:id="rId9"/>
    <p:sldId id="269" r:id="rId10"/>
    <p:sldId id="266" r:id="rId11"/>
    <p:sldId id="270" r:id="rId12"/>
    <p:sldId id="268" r:id="rId13"/>
    <p:sldId id="273" r:id="rId14"/>
    <p:sldId id="260" r:id="rId15"/>
    <p:sldId id="261" r:id="rId16"/>
    <p:sldId id="263" r:id="rId17"/>
    <p:sldId id="262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28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3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6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6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3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7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9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1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8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9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3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9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0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65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28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5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0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1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5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5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83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4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819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81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63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4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11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1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98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41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12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46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666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04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07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33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4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0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9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17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21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5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46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6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1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0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02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7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8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4.mp4"/><Relationship Id="rId7" Type="http://schemas.openxmlformats.org/officeDocument/2006/relationships/image" Target="../media/image12.png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40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video" Target="../media/media4.mp4"/><Relationship Id="rId7" Type="http://schemas.openxmlformats.org/officeDocument/2006/relationships/image" Target="../media/image14.png"/><Relationship Id="rId2" Type="http://schemas.microsoft.com/office/2007/relationships/media" Target="../media/media4.mp4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4.mp4"/><Relationship Id="rId7" Type="http://schemas.openxmlformats.org/officeDocument/2006/relationships/image" Target="../media/image16.png"/><Relationship Id="rId2" Type="http://schemas.microsoft.com/office/2007/relationships/media" Target="../media/media4.mp4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3.png"/><Relationship Id="rId3" Type="http://schemas.openxmlformats.org/officeDocument/2006/relationships/video" Target="../media/media4.mp4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17" Type="http://schemas.microsoft.com/office/2007/relationships/hdphoto" Target="../media/hdphoto7.wdp"/><Relationship Id="rId2" Type="http://schemas.microsoft.com/office/2007/relationships/media" Target="../media/media4.mp4"/><Relationship Id="rId16" Type="http://schemas.openxmlformats.org/officeDocument/2006/relationships/image" Target="../media/image25.png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10.wdp"/><Relationship Id="rId18" Type="http://schemas.openxmlformats.org/officeDocument/2006/relationships/image" Target="../media/image31.png"/><Relationship Id="rId3" Type="http://schemas.openxmlformats.org/officeDocument/2006/relationships/video" Target="../media/media4.mp4"/><Relationship Id="rId7" Type="http://schemas.openxmlformats.org/officeDocument/2006/relationships/image" Target="../media/image11.png"/><Relationship Id="rId12" Type="http://schemas.openxmlformats.org/officeDocument/2006/relationships/image" Target="../media/image28.png"/><Relationship Id="rId17" Type="http://schemas.microsoft.com/office/2007/relationships/hdphoto" Target="../media/hdphoto12.wdp"/><Relationship Id="rId2" Type="http://schemas.microsoft.com/office/2007/relationships/media" Target="../media/media4.mp4"/><Relationship Id="rId16" Type="http://schemas.openxmlformats.org/officeDocument/2006/relationships/image" Target="../media/image30.png"/><Relationship Id="rId20" Type="http://schemas.openxmlformats.org/officeDocument/2006/relationships/image" Target="../media/image22.png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11.wdp"/><Relationship Id="rId10" Type="http://schemas.openxmlformats.org/officeDocument/2006/relationships/image" Target="../media/image27.png"/><Relationship Id="rId19" Type="http://schemas.microsoft.com/office/2007/relationships/hdphoto" Target="../media/hdphoto13.wdp"/><Relationship Id="rId4" Type="http://schemas.openxmlformats.org/officeDocument/2006/relationships/slideLayout" Target="../slideLayouts/slideLayout7.xml"/><Relationship Id="rId9" Type="http://schemas.microsoft.com/office/2007/relationships/hdphoto" Target="../media/hdphoto8.wdp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2.jpg"/><Relationship Id="rId4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06442" y="2143962"/>
            <a:ext cx="82595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 tài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 hơn- ngắn hơn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MẪU GIÁO BÉ 3 – 4 TUỔI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4912" y="187792"/>
            <a:ext cx="674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60575"/>
      </p:ext>
    </p:extLst>
  </p:cSld>
  <p:clrMapOvr>
    <a:masterClrMapping/>
  </p:clrMapOvr>
  <p:transition spd="slow" advTm="281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872836"/>
            <a:ext cx="8908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92294"/>
      </p:ext>
    </p:extLst>
  </p:cSld>
  <p:clrMapOvr>
    <a:masterClrMapping/>
  </p:clrMapOvr>
  <p:transition spd="slow" advTm="395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8254" y="89467"/>
            <a:ext cx="5754012" cy="944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18213" y="270129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154715" y="5349832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2842" y="155932"/>
            <a:ext cx="674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1: Xe ô tô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16" y="1774118"/>
            <a:ext cx="2876550" cy="159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842" y="2799894"/>
            <a:ext cx="6744836" cy="52978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53" y="2008367"/>
            <a:ext cx="4316437" cy="2047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1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732">
        <p14:ripple/>
      </p:transition>
    </mc:Choice>
    <mc:Fallback xmlns="">
      <p:transition spd="slow" advTm="32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2" animBg="1"/>
      <p:bldP spid="8" grpId="3" animBg="1"/>
    </p:bldLst>
  </p:timing>
  <p:extLst>
    <p:ext uri="{E180D4A7-C9FB-4DFB-919C-405C955672EB}">
      <p14:showEvtLst xmlns:p14="http://schemas.microsoft.com/office/powerpoint/2010/main">
        <p14:playEvt time="12314" objId="12"/>
        <p14:stopEvt time="1838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36840" y="76997"/>
            <a:ext cx="6481639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2038" y="2583064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936840" y="5409727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164396"/>
            <a:ext cx="699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Xe ô tô nào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59" y="1722835"/>
            <a:ext cx="2876550" cy="1590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29" y="2348619"/>
            <a:ext cx="5565623" cy="5565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82" y="1800771"/>
            <a:ext cx="3957963" cy="2216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905745"/>
      </p:ext>
    </p:extLst>
  </p:cSld>
  <p:clrMapOvr>
    <a:masterClrMapping/>
  </p:clrMapOvr>
  <p:transition spd="slow" advTm="382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3144" objId="12"/>
        <p14:stopEvt time="19208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56114" y="51737"/>
            <a:ext cx="6817070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04381" y="249741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805925" y="5694229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5771" y="217077"/>
            <a:ext cx="712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Đoàn tàu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09" y="1364435"/>
            <a:ext cx="2876550" cy="1590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/>
          <a:stretch/>
        </p:blipFill>
        <p:spPr>
          <a:xfrm>
            <a:off x="2895828" y="4272980"/>
            <a:ext cx="6962775" cy="256309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172214" y="640561"/>
            <a:ext cx="4719333" cy="4719333"/>
            <a:chOff x="3172214" y="640561"/>
            <a:chExt cx="4719333" cy="47193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14" y="640561"/>
              <a:ext cx="4719333" cy="4719333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738759" y="3329103"/>
              <a:ext cx="353787" cy="3686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5445" y="3313705"/>
              <a:ext cx="371888" cy="38408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249" y="3329103"/>
            <a:ext cx="371888" cy="38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362">
        <p14:prism isInverted="1"/>
      </p:transition>
    </mc:Choice>
    <mc:Fallback xmlns="">
      <p:transition spd="slow" advTm="33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1346" objId="12"/>
        <p14:stopEvt time="17425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44063" y="600882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3869" y="160557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38455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" y="2334001"/>
            <a:ext cx="3315971" cy="1877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5527" y="46565"/>
            <a:ext cx="9924473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211905"/>
            <a:ext cx="1000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Bé hãy tìm những phương tiện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571" t="3428" r="23071" b="3620"/>
          <a:stretch/>
        </p:blipFill>
        <p:spPr>
          <a:xfrm>
            <a:off x="5630537" y="1052897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7" y="1072284"/>
            <a:ext cx="2876550" cy="15906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9619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" y="1279767"/>
            <a:ext cx="4331401" cy="11230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7" y="1985736"/>
            <a:ext cx="4130016" cy="28513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8035" y="3031187"/>
            <a:ext cx="816935" cy="61574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817702" y="174302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57494" y="411699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431" y="1533407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4063" y="6024398"/>
            <a:ext cx="816935" cy="55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73" y="2500500"/>
            <a:ext cx="4096070" cy="2389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09" y="4290107"/>
            <a:ext cx="4961113" cy="2532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03" y="588728"/>
            <a:ext cx="2418968" cy="2321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08106"/>
      </p:ext>
    </p:extLst>
  </p:cSld>
  <p:clrMapOvr>
    <a:masterClrMapping/>
  </p:clrMapOvr>
  <p:transition spd="slow" advTm="423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25" grpId="0" animBg="1"/>
      <p:bldP spid="22" grpId="0" animBg="1"/>
      <p:bldP spid="14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12875" objId="12"/>
        <p14:stopEvt time="18937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05527" y="46565"/>
            <a:ext cx="9091827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110041"/>
            <a:ext cx="938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5: Bé hãy tìm những đồ vật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3571" t="3428" r="23071" b="3620"/>
          <a:stretch/>
        </p:blipFill>
        <p:spPr>
          <a:xfrm>
            <a:off x="10570101" y="-11423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96" y="1983661"/>
            <a:ext cx="2876550" cy="1590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9375" r="92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966">
            <a:off x="1143956" y="629092"/>
            <a:ext cx="3498293" cy="3498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7" b="89809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3" y="2781351"/>
            <a:ext cx="4224920" cy="14954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1040" y="3319805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7875" y="496945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8033" y="612084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0655" y="21139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6096" y="270610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6096" y="16848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832">
            <a:off x="6616352" y="-577394"/>
            <a:ext cx="5678944" cy="5911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893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75" y="2148882"/>
            <a:ext cx="3168815" cy="1783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94" b="896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2" y="5089818"/>
            <a:ext cx="4551367" cy="2658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58" y="3291298"/>
            <a:ext cx="4881592" cy="3782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90987" y="2672549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50324" y="4843610"/>
            <a:ext cx="816935" cy="6157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966" y="2059226"/>
            <a:ext cx="816935" cy="615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171937"/>
      </p:ext>
    </p:extLst>
  </p:cSld>
  <p:clrMapOvr>
    <a:masterClrMapping/>
  </p:clrMapOvr>
  <p:transition spd="slow" advTm="377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9703" objId="12"/>
        <p14:stopEvt time="15764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0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6"/>
    </mc:Choice>
    <mc:Fallback xmlns="">
      <p:transition spd="slow" advTm="1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 on the Bus - CoComelon Nursery Rhymes &amp; Kid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95" end="124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8000" t="-9000" r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6976" y="146304"/>
            <a:ext cx="623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đến xe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000413"/>
            <a:ext cx="10058400" cy="5257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26768"/>
      </p:ext>
    </p:extLst>
  </p:cSld>
  <p:clrMapOvr>
    <a:masterClrMapping/>
  </p:clrMapOvr>
  <p:transition spd="slow" advTm="152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51018" y="513144"/>
            <a:ext cx="6518187" cy="5843604"/>
            <a:chOff x="5782502" y="5466366"/>
            <a:chExt cx="6571149" cy="6261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49000" l="3167" r="97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-52118" r="-1436" b="51293"/>
            <a:stretch/>
          </p:blipFill>
          <p:spPr>
            <a:xfrm>
              <a:off x="5782502" y="5466366"/>
              <a:ext cx="6571149" cy="62615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1669395" y="10694282"/>
              <a:ext cx="207222" cy="40561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46875" y="243286"/>
            <a:ext cx="1028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Phần 1: 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08217" y="1204823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9" y="1204824"/>
            <a:ext cx="7102830" cy="28422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039350" y="1204824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33333311"/>
      </p:ext>
    </p:extLst>
  </p:cSld>
  <p:clrMapOvr>
    <a:masterClrMapping/>
  </p:clrMapOvr>
  <p:transition spd="slow" advTm="884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049" y="101347"/>
            <a:ext cx="966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69128" y="1260764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382982" y="1781554"/>
            <a:ext cx="7238418" cy="1478540"/>
            <a:chOff x="2382982" y="1747130"/>
            <a:chExt cx="7238418" cy="1478540"/>
          </a:xfrm>
        </p:grpSpPr>
        <p:sp>
          <p:nvSpPr>
            <p:cNvPr id="8" name="Rectangle 7"/>
            <p:cNvSpPr/>
            <p:nvPr/>
          </p:nvSpPr>
          <p:spPr>
            <a:xfrm>
              <a:off x="2382982" y="1747130"/>
              <a:ext cx="7238418" cy="1478540"/>
            </a:xfrm>
            <a:prstGeom prst="rect">
              <a:avLst/>
            </a:prstGeom>
            <a:solidFill>
              <a:srgbClr val="FF6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8" idx="1"/>
              <a:endCxn id="8" idx="3"/>
            </p:cNvCxnSpPr>
            <p:nvPr/>
          </p:nvCxnSpPr>
          <p:spPr>
            <a:xfrm>
              <a:off x="2382982" y="2486400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382982" y="4324027"/>
            <a:ext cx="7238418" cy="1610156"/>
            <a:chOff x="2382982" y="4455643"/>
            <a:chExt cx="7238418" cy="14785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2982" y="4455643"/>
              <a:ext cx="7238418" cy="1478540"/>
            </a:xfrm>
            <a:prstGeom prst="rect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</p:pic>
        <p:cxnSp>
          <p:nvCxnSpPr>
            <p:cNvPr id="21" name="Straight Connector 20"/>
            <p:cNvCxnSpPr>
              <a:endCxn id="2" idx="3"/>
            </p:cNvCxnSpPr>
            <p:nvPr/>
          </p:nvCxnSpPr>
          <p:spPr>
            <a:xfrm>
              <a:off x="2382982" y="5194913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9621400" y="1163782"/>
            <a:ext cx="0" cy="5140036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8714406"/>
      </p:ext>
    </p:extLst>
  </p:cSld>
  <p:clrMapOvr>
    <a:masterClrMapping/>
  </p:clrMapOvr>
  <p:transition spd="slow" advTm="580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786" y="195396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2786" y="3578127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46210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87948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986792" y="3355801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Down 10">
            <a:extLst>
              <a:ext uri="{FF2B5EF4-FFF2-40B4-BE49-F238E27FC236}">
                <a16:creationId xmlns:a16="http://schemas.microsoft.com/office/drawing/2014/main" xmlns="" id="{28C75B1C-8884-437A-80FC-3A5001862B19}"/>
              </a:ext>
            </a:extLst>
          </p:cNvPr>
          <p:cNvSpPr/>
          <p:nvPr/>
        </p:nvSpPr>
        <p:spPr>
          <a:xfrm rot="10800000">
            <a:off x="8758143" y="3505958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965128" y="1468582"/>
            <a:ext cx="28238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861" y="243286"/>
            <a:ext cx="1015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2: Dạy trẻ so sánh chiều dài của 2 đối tượng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869736"/>
      </p:ext>
    </p:extLst>
  </p:cSld>
  <p:clrMapOvr>
    <a:masterClrMapping/>
  </p:clrMapOvr>
  <p:transition spd="slow" advTm="703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00273 -0.238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23866 L -2.5E-6 1.11022E-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16" grpId="0" animBg="1"/>
      <p:bldP spid="16" grpId="1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46210" y="3492073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39635" y="1052946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432395"/>
      </p:ext>
    </p:extLst>
  </p:cSld>
  <p:clrMapOvr>
    <a:masterClrMapping/>
  </p:clrMapOvr>
  <p:transition spd="slow" advTm="441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0118 0.23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2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-4.07407E-6 L -3.54167E-6 -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23430" y="1572198"/>
            <a:ext cx="8063345" cy="13300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430" y="3488193"/>
            <a:ext cx="6040582" cy="13300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9635" y="1318117"/>
            <a:ext cx="0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86775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39635" y="2237216"/>
            <a:ext cx="8063345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39635" y="4153211"/>
            <a:ext cx="7238418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80217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996423" y="3009437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Down 10">
            <a:extLst>
              <a:ext uri="{FF2B5EF4-FFF2-40B4-BE49-F238E27FC236}">
                <a16:creationId xmlns:a16="http://schemas.microsoft.com/office/drawing/2014/main" xmlns="" id="{28C75B1C-8884-437A-80FC-3A5001862B19}"/>
              </a:ext>
            </a:extLst>
          </p:cNvPr>
          <p:cNvSpPr/>
          <p:nvPr/>
        </p:nvSpPr>
        <p:spPr>
          <a:xfrm rot="10800000">
            <a:off x="8721859" y="313633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238569"/>
      </p:ext>
    </p:extLst>
  </p:cSld>
  <p:clrMapOvr>
    <a:masterClrMapping/>
  </p:clrMapOvr>
  <p:transition spd="slow" advTm="361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39635" y="4392619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rrow: Down 10">
            <a:extLst>
              <a:ext uri="{FF2B5EF4-FFF2-40B4-BE49-F238E27FC236}">
                <a16:creationId xmlns:a16="http://schemas.microsoft.com/office/drawing/2014/main" xmlns="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10">
            <a:extLst>
              <a:ext uri="{FF2B5EF4-FFF2-40B4-BE49-F238E27FC236}">
                <a16:creationId xmlns:a16="http://schemas.microsoft.com/office/drawing/2014/main" xmlns="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xmlns="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0">
            <a:extLst>
              <a:ext uri="{FF2B5EF4-FFF2-40B4-BE49-F238E27FC236}">
                <a16:creationId xmlns:a16="http://schemas.microsoft.com/office/drawing/2014/main" xmlns="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0">
            <a:extLst>
              <a:ext uri="{FF2B5EF4-FFF2-40B4-BE49-F238E27FC236}">
                <a16:creationId xmlns:a16="http://schemas.microsoft.com/office/drawing/2014/main" xmlns="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0">
            <a:extLst>
              <a:ext uri="{FF2B5EF4-FFF2-40B4-BE49-F238E27FC236}">
                <a16:creationId xmlns:a16="http://schemas.microsoft.com/office/drawing/2014/main" xmlns="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340" y="-97394"/>
            <a:ext cx="10429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Ai nhanh hơn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395951"/>
      </p:ext>
    </p:extLst>
  </p:cSld>
  <p:clrMapOvr>
    <a:masterClrMapping/>
  </p:clrMapOvr>
  <p:transition spd="slow" advTm="701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5|4.2|2.2|6.6|6.4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2|5.7|1.2|7.8|9.8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4.3|0.9|7.3|5.8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1|1.7|7.4|6.7|3.5|3.5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9|0.9|7.3|9.1|2.6|2.1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|18.2|4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2.8|2|2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1.6|1.1|21.4|9.3|4|8.6|9.8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2.6|8.9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|2.6|13.3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3.3|1.1|3.5|1.3|3.7|1.7|10|1.4|4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148</Words>
  <Application>Microsoft Office PowerPoint</Application>
  <PresentationFormat>Custom</PresentationFormat>
  <Paragraphs>26</Paragraphs>
  <Slides>16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1_Office Theme</vt:lpstr>
      <vt:lpstr>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NMT</cp:lastModifiedBy>
  <cp:revision>65</cp:revision>
  <dcterms:created xsi:type="dcterms:W3CDTF">2022-02-22T15:20:21Z</dcterms:created>
  <dcterms:modified xsi:type="dcterms:W3CDTF">2025-05-13T04:57:32Z</dcterms:modified>
</cp:coreProperties>
</file>