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70" r:id="rId7"/>
    <p:sldId id="272" r:id="rId8"/>
    <p:sldId id="261" r:id="rId9"/>
    <p:sldId id="273" r:id="rId10"/>
    <p:sldId id="26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0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28779-3C0B-46DF-ADD3-B87F28A724B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35AB-D34D-4C29-8D43-25154ADF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133600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vi 5</a:t>
            </a:r>
          </a:p>
          <a:p>
            <a:pPr algn="ctr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FE4B7-D326-F606-7A71-9987502EC01E}"/>
              </a:ext>
            </a:extLst>
          </p:cNvPr>
          <p:cNvSpPr/>
          <p:nvPr/>
        </p:nvSpPr>
        <p:spPr>
          <a:xfrm>
            <a:off x="3606450" y="23019"/>
            <a:ext cx="44457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sz="2000" b="1" smtClean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en-US" sz="2000" b="1" dirty="0">
              <a:ln w="12700">
                <a:solidFill>
                  <a:schemeClr val="accent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ln w="12700">
                  <a:solidFill>
                    <a:schemeClr val="accent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sz="2000" b="1" dirty="0">
              <a:ln w="12700">
                <a:solidFill>
                  <a:schemeClr val="accent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10972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8272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6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762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3EE81-A81C-C674-F807-2AFDC0AB7A57}"/>
              </a:ext>
            </a:extLst>
          </p:cNvPr>
          <p:cNvSpPr txBox="1"/>
          <p:nvPr/>
        </p:nvSpPr>
        <p:spPr>
          <a:xfrm>
            <a:off x="1295400" y="31242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1B85CE-3D5C-35C1-0724-80CD6274AF77}"/>
              </a:ext>
            </a:extLst>
          </p:cNvPr>
          <p:cNvSpPr/>
          <p:nvPr/>
        </p:nvSpPr>
        <p:spPr>
          <a:xfrm>
            <a:off x="3733800" y="1219200"/>
            <a:ext cx="5362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Ôn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đếm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lượng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Trong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phạm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vi 5</a:t>
            </a:r>
          </a:p>
        </p:txBody>
      </p:sp>
    </p:spTree>
    <p:extLst>
      <p:ext uri="{BB962C8B-B14F-4D97-AF65-F5344CB8AC3E}">
        <p14:creationId xmlns:p14="http://schemas.microsoft.com/office/powerpoint/2010/main" val="21238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46" y="3741163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4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36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36" y="3738563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20" y="2063892"/>
            <a:ext cx="1201017" cy="120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63" y="208467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7" y="2055449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0" y="205545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17" y="205545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67D95-67B3-77A5-C367-C1484AC3F37B}"/>
              </a:ext>
            </a:extLst>
          </p:cNvPr>
          <p:cNvSpPr txBox="1"/>
          <p:nvPr/>
        </p:nvSpPr>
        <p:spPr>
          <a:xfrm>
            <a:off x="1833346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46" y="3741163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4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36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36" y="3738563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20" y="2063892"/>
            <a:ext cx="1201017" cy="120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63" y="208467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7" y="2055449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0" y="205545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17" y="205545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67D95-67B3-77A5-C367-C1484AC3F37B}"/>
              </a:ext>
            </a:extLst>
          </p:cNvPr>
          <p:cNvSpPr txBox="1"/>
          <p:nvPr/>
        </p:nvSpPr>
        <p:spPr>
          <a:xfrm>
            <a:off x="20574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21C4E-FEA9-3232-C7D9-47876778BE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57" t="11111" r="21266" b="14444"/>
          <a:stretch/>
        </p:blipFill>
        <p:spPr>
          <a:xfrm>
            <a:off x="9033261" y="2286000"/>
            <a:ext cx="113241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46" y="3741163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4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36" y="37338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36" y="3738563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20" y="2063892"/>
            <a:ext cx="1201017" cy="120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63" y="208467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07" y="2055449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80" y="2055450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17" y="2055451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67D95-67B3-77A5-C367-C1484AC3F37B}"/>
              </a:ext>
            </a:extLst>
          </p:cNvPr>
          <p:cNvSpPr txBox="1"/>
          <p:nvPr/>
        </p:nvSpPr>
        <p:spPr>
          <a:xfrm>
            <a:off x="20574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A2A9256-B3CE-37AD-6AC0-926E39FD6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12" y="3712058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1 thẻ DIY gỗ hình số 5 | SHEIN">
            <a:extLst>
              <a:ext uri="{FF2B5EF4-FFF2-40B4-BE49-F238E27FC236}">
                <a16:creationId xmlns:a16="http://schemas.microsoft.com/office/drawing/2014/main" id="{ADAC5287-AEDD-B856-9B5A-C9109FCE0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AB0D3-5EA0-B153-D6A7-7851D2CDF5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041" t="9830" r="22972" b="17778"/>
          <a:stretch/>
        </p:blipFill>
        <p:spPr>
          <a:xfrm>
            <a:off x="9076821" y="2408936"/>
            <a:ext cx="1219201" cy="175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982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é hãy đếm số lượng mỗi nhóm và tô màu cho đẹp nhé. | MN Giang Biên">
            <a:extLst>
              <a:ext uri="{FF2B5EF4-FFF2-40B4-BE49-F238E27FC236}">
                <a16:creationId xmlns:a16="http://schemas.microsoft.com/office/drawing/2014/main" id="{F1502075-8776-2D1A-1209-A013DE51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96" y="228601"/>
            <a:ext cx="7918704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175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9</cp:revision>
  <dcterms:created xsi:type="dcterms:W3CDTF">2021-04-10T02:06:34Z</dcterms:created>
  <dcterms:modified xsi:type="dcterms:W3CDTF">2025-11-10T01:14:36Z</dcterms:modified>
</cp:coreProperties>
</file>