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Open Sans Bold" panose="020B0806030504020204" pitchFamily="34" charset="0"/>
      <p:regular r:id="rId8"/>
      <p:bold r:id="rId9"/>
    </p:embeddedFont>
    <p:embeddedFont>
      <p:font typeface="Noto Sans Bold" panose="020B0604020202020204" charset="0"/>
      <p:regular r:id="rId10"/>
    </p:embeddedFont>
    <p:embeddedFont>
      <p:font typeface="DejaVu Serif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C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755" y="0"/>
            <a:ext cx="10758410" cy="9680589"/>
            <a:chOff x="0" y="0"/>
            <a:chExt cx="4707018" cy="42354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07019" cy="4235450"/>
            </a:xfrm>
            <a:custGeom>
              <a:avLst/>
              <a:gdLst/>
              <a:ahLst/>
              <a:cxnLst/>
              <a:rect l="l" t="t" r="r" b="b"/>
              <a:pathLst>
                <a:path w="4707019" h="4235450">
                  <a:moveTo>
                    <a:pt x="4707019" y="4235450"/>
                  </a:moveTo>
                  <a:lnTo>
                    <a:pt x="0" y="3696970"/>
                  </a:lnTo>
                  <a:lnTo>
                    <a:pt x="0" y="0"/>
                  </a:lnTo>
                  <a:lnTo>
                    <a:pt x="4707019" y="538480"/>
                  </a:lnTo>
                  <a:close/>
                </a:path>
              </a:pathLst>
            </a:custGeom>
            <a:blipFill>
              <a:blip r:embed="rId2"/>
              <a:stretch>
                <a:fillRect t="-5566" b="-5566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744200" y="3848100"/>
            <a:ext cx="7924800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39"/>
              </a:lnSpc>
            </a:pPr>
            <a:r>
              <a:rPr lang="en-US" sz="6671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Bài hát </a:t>
            </a:r>
          </a:p>
          <a:p>
            <a:pPr algn="ctr">
              <a:lnSpc>
                <a:spcPts val="9339"/>
              </a:lnSpc>
            </a:pPr>
            <a:r>
              <a:rPr lang="en-US" sz="6671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“Em yêu </a:t>
            </a:r>
            <a:r>
              <a:rPr lang="vi-VN" sz="6671" b="1" smtClean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</a:t>
            </a:r>
            <a:r>
              <a:rPr lang="en-US" sz="6671" b="1" smtClean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hủ </a:t>
            </a:r>
            <a:r>
              <a:rPr lang="vi-VN" sz="6671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</a:t>
            </a:r>
            <a:r>
              <a:rPr lang="en-US" sz="6671" b="1" smtClean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ô</a:t>
            </a:r>
            <a:r>
              <a:rPr lang="en-US" sz="6671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4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34" r="-2734"/>
            </a:stretch>
          </a:blipFill>
        </p:spPr>
      </p:sp>
      <p:pic>
        <p:nvPicPr>
          <p:cNvPr id="3" name="Yêu Hà Nội (Bảo Trọng) - Tốp Ca CLB _ Nhà VH _ Cung Thiếu nhi Hà Nộ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9677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C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4101" y="533276"/>
            <a:ext cx="8111383" cy="5625092"/>
          </a:xfrm>
          <a:custGeom>
            <a:avLst/>
            <a:gdLst/>
            <a:ahLst/>
            <a:cxnLst/>
            <a:rect l="l" t="t" r="r" b="b"/>
            <a:pathLst>
              <a:path w="8111383" h="5625092">
                <a:moveTo>
                  <a:pt x="0" y="0"/>
                </a:moveTo>
                <a:lnTo>
                  <a:pt x="8111384" y="0"/>
                </a:lnTo>
                <a:lnTo>
                  <a:pt x="8111384" y="5625092"/>
                </a:lnTo>
                <a:lnTo>
                  <a:pt x="0" y="5625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5541" y="1075174"/>
            <a:ext cx="6708504" cy="4500797"/>
          </a:xfrm>
          <a:custGeom>
            <a:avLst/>
            <a:gdLst/>
            <a:ahLst/>
            <a:cxnLst/>
            <a:rect l="l" t="t" r="r" b="b"/>
            <a:pathLst>
              <a:path w="6708504" h="4500797">
                <a:moveTo>
                  <a:pt x="0" y="0"/>
                </a:moveTo>
                <a:lnTo>
                  <a:pt x="6708504" y="0"/>
                </a:lnTo>
                <a:lnTo>
                  <a:pt x="6708504" y="4500797"/>
                </a:lnTo>
                <a:lnTo>
                  <a:pt x="0" y="45007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63790" y="533276"/>
            <a:ext cx="8111383" cy="5625092"/>
          </a:xfrm>
          <a:custGeom>
            <a:avLst/>
            <a:gdLst/>
            <a:ahLst/>
            <a:cxnLst/>
            <a:rect l="l" t="t" r="r" b="b"/>
            <a:pathLst>
              <a:path w="8111383" h="5625092">
                <a:moveTo>
                  <a:pt x="0" y="0"/>
                </a:moveTo>
                <a:lnTo>
                  <a:pt x="8111383" y="0"/>
                </a:lnTo>
                <a:lnTo>
                  <a:pt x="8111383" y="5625092"/>
                </a:lnTo>
                <a:lnTo>
                  <a:pt x="0" y="5625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165229" y="1075174"/>
            <a:ext cx="6708504" cy="4500797"/>
          </a:xfrm>
          <a:custGeom>
            <a:avLst/>
            <a:gdLst/>
            <a:ahLst/>
            <a:cxnLst/>
            <a:rect l="l" t="t" r="r" b="b"/>
            <a:pathLst>
              <a:path w="6708504" h="4500797">
                <a:moveTo>
                  <a:pt x="0" y="0"/>
                </a:moveTo>
                <a:lnTo>
                  <a:pt x="6708505" y="0"/>
                </a:lnTo>
                <a:lnTo>
                  <a:pt x="6708505" y="4500797"/>
                </a:lnTo>
                <a:lnTo>
                  <a:pt x="0" y="45007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45400" y="7370379"/>
            <a:ext cx="1166601" cy="107910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02835" y="2226264"/>
            <a:ext cx="6193917" cy="155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5"/>
              </a:lnSpc>
              <a:spcBef>
                <a:spcPct val="0"/>
              </a:spcBef>
            </a:pPr>
            <a:r>
              <a:rPr lang="en-US" sz="4468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Các con vừa nghe bài hát gì?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22523" y="2226264"/>
            <a:ext cx="6193917" cy="155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5"/>
              </a:lnSpc>
              <a:spcBef>
                <a:spcPct val="0"/>
              </a:spcBef>
            </a:pPr>
            <a:r>
              <a:rPr lang="en-US" sz="4468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Bài hát do nhạc sĩ nào sáng tác?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24248" y="7777020"/>
            <a:ext cx="6899672" cy="67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Bài hát “Em yêu Thủ đô”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422523" y="7370379"/>
            <a:ext cx="1166601" cy="107910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741205" y="7777020"/>
            <a:ext cx="5292477" cy="67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Nhạc sĩ Bảo Trọng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C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5505" y="-526053"/>
            <a:ext cx="17013664" cy="11798658"/>
          </a:xfrm>
          <a:custGeom>
            <a:avLst/>
            <a:gdLst/>
            <a:ahLst/>
            <a:cxnLst/>
            <a:rect l="l" t="t" r="r" b="b"/>
            <a:pathLst>
              <a:path w="17013664" h="11798658">
                <a:moveTo>
                  <a:pt x="0" y="0"/>
                </a:moveTo>
                <a:lnTo>
                  <a:pt x="17013665" y="0"/>
                </a:lnTo>
                <a:lnTo>
                  <a:pt x="17013665" y="11798658"/>
                </a:lnTo>
                <a:lnTo>
                  <a:pt x="0" y="11798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2502" y="368404"/>
            <a:ext cx="14919672" cy="10009744"/>
          </a:xfrm>
          <a:custGeom>
            <a:avLst/>
            <a:gdLst/>
            <a:ahLst/>
            <a:cxnLst/>
            <a:rect l="l" t="t" r="r" b="b"/>
            <a:pathLst>
              <a:path w="14919672" h="10009744">
                <a:moveTo>
                  <a:pt x="0" y="0"/>
                </a:moveTo>
                <a:lnTo>
                  <a:pt x="14919672" y="0"/>
                </a:lnTo>
                <a:lnTo>
                  <a:pt x="14919672" y="10009744"/>
                </a:lnTo>
                <a:lnTo>
                  <a:pt x="0" y="10009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06136" y="1648433"/>
            <a:ext cx="11554010" cy="616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14"/>
              </a:lnSpc>
            </a:pPr>
            <a:r>
              <a:rPr lang="en-US" sz="11867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Giáo dục</a:t>
            </a:r>
          </a:p>
          <a:p>
            <a:pPr algn="ctr">
              <a:lnSpc>
                <a:spcPts val="7977"/>
              </a:lnSpc>
            </a:pPr>
            <a:r>
              <a:rPr lang="en-US" sz="5698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Bài hát nói lên tình yêu của các bạn nhỏ với thủ đô Hà Nội, </a:t>
            </a:r>
          </a:p>
          <a:p>
            <a:pPr algn="ctr">
              <a:lnSpc>
                <a:spcPts val="7977"/>
              </a:lnSpc>
              <a:spcBef>
                <a:spcPct val="0"/>
              </a:spcBef>
            </a:pPr>
            <a:r>
              <a:rPr lang="en-US" sz="5698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quê hương, cha mẹ, bạn bè và cô giáo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C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46157" y="7260668"/>
            <a:ext cx="3741843" cy="3058956"/>
          </a:xfrm>
          <a:custGeom>
            <a:avLst/>
            <a:gdLst/>
            <a:ahLst/>
            <a:cxnLst/>
            <a:rect l="l" t="t" r="r" b="b"/>
            <a:pathLst>
              <a:path w="3741843" h="3058956">
                <a:moveTo>
                  <a:pt x="0" y="0"/>
                </a:moveTo>
                <a:lnTo>
                  <a:pt x="3741843" y="0"/>
                </a:lnTo>
                <a:lnTo>
                  <a:pt x="3741843" y="3058956"/>
                </a:lnTo>
                <a:lnTo>
                  <a:pt x="0" y="30589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" y="3086100"/>
            <a:ext cx="2919881" cy="3053471"/>
          </a:xfrm>
          <a:custGeom>
            <a:avLst/>
            <a:gdLst/>
            <a:ahLst/>
            <a:cxnLst/>
            <a:rect l="l" t="t" r="r" b="b"/>
            <a:pathLst>
              <a:path w="2919881" h="3053471">
                <a:moveTo>
                  <a:pt x="0" y="0"/>
                </a:moveTo>
                <a:lnTo>
                  <a:pt x="2919882" y="0"/>
                </a:lnTo>
                <a:lnTo>
                  <a:pt x="2919882" y="3053470"/>
                </a:lnTo>
                <a:lnTo>
                  <a:pt x="0" y="30534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048000" y="4076700"/>
            <a:ext cx="1361141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Trò chơi: Tai ai tinh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43029"/>
            <a:ext cx="3158703" cy="2649362"/>
          </a:xfrm>
          <a:custGeom>
            <a:avLst/>
            <a:gdLst/>
            <a:ahLst/>
            <a:cxnLst/>
            <a:rect l="l" t="t" r="r" b="b"/>
            <a:pathLst>
              <a:path w="3158703" h="2649362">
                <a:moveTo>
                  <a:pt x="0" y="0"/>
                </a:moveTo>
                <a:lnTo>
                  <a:pt x="3158703" y="0"/>
                </a:lnTo>
                <a:lnTo>
                  <a:pt x="3158703" y="2649362"/>
                </a:lnTo>
                <a:lnTo>
                  <a:pt x="0" y="2649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01275" y="6926905"/>
            <a:ext cx="7315200" cy="3165487"/>
          </a:xfrm>
          <a:custGeom>
            <a:avLst/>
            <a:gdLst/>
            <a:ahLst/>
            <a:cxnLst/>
            <a:rect l="l" t="t" r="r" b="b"/>
            <a:pathLst>
              <a:path w="7315200" h="3165487">
                <a:moveTo>
                  <a:pt x="0" y="0"/>
                </a:moveTo>
                <a:lnTo>
                  <a:pt x="7315200" y="0"/>
                </a:lnTo>
                <a:lnTo>
                  <a:pt x="7315200" y="3165486"/>
                </a:lnTo>
                <a:lnTo>
                  <a:pt x="0" y="31654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7755" y="809491"/>
            <a:ext cx="3113858" cy="2989303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-403692" y="-389577"/>
            <a:ext cx="19095383" cy="10676577"/>
          </a:xfrm>
          <a:custGeom>
            <a:avLst/>
            <a:gdLst/>
            <a:ahLst/>
            <a:cxnLst/>
            <a:rect l="l" t="t" r="r" b="b"/>
            <a:pathLst>
              <a:path w="19095383" h="10676577">
                <a:moveTo>
                  <a:pt x="0" y="0"/>
                </a:moveTo>
                <a:lnTo>
                  <a:pt x="19095384" y="0"/>
                </a:lnTo>
                <a:lnTo>
                  <a:pt x="19095384" y="10676577"/>
                </a:lnTo>
                <a:lnTo>
                  <a:pt x="0" y="106765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999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71525" y="3814034"/>
            <a:ext cx="16744950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999"/>
              </a:lnSpc>
              <a:spcBef>
                <a:spcPct val="0"/>
              </a:spcBef>
            </a:pPr>
            <a:r>
              <a:rPr lang="en-US" sz="9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CHÀO TẠM BIỆT CÁC CON!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80</Words>
  <Application>Microsoft Office PowerPoint</Application>
  <PresentationFormat>Custom</PresentationFormat>
  <Paragraphs>11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Open Sans Bold</vt:lpstr>
      <vt:lpstr>Noto Sans Bold</vt:lpstr>
      <vt:lpstr>DejaVu Serif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hát “Em yêu thủ đô”</dc:title>
  <cp:lastModifiedBy>Admin</cp:lastModifiedBy>
  <cp:revision>3</cp:revision>
  <dcterms:created xsi:type="dcterms:W3CDTF">2006-08-16T00:00:00Z</dcterms:created>
  <dcterms:modified xsi:type="dcterms:W3CDTF">2025-05-20T16:27:16Z</dcterms:modified>
  <dc:identifier>DAGn5i_RNN8</dc:identifier>
</cp:coreProperties>
</file>