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7FCC-0D15-4F9D-9363-FFEA1942635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E404-A445-44BC-A36F-222811597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8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7FCC-0D15-4F9D-9363-FFEA1942635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E404-A445-44BC-A36F-222811597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0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7FCC-0D15-4F9D-9363-FFEA1942635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E404-A445-44BC-A36F-222811597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97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7FCC-0D15-4F9D-9363-FFEA1942635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E404-A445-44BC-A36F-222811597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3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7FCC-0D15-4F9D-9363-FFEA1942635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E404-A445-44BC-A36F-222811597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2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7FCC-0D15-4F9D-9363-FFEA1942635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E404-A445-44BC-A36F-222811597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46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7FCC-0D15-4F9D-9363-FFEA1942635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E404-A445-44BC-A36F-222811597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54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7FCC-0D15-4F9D-9363-FFEA1942635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E404-A445-44BC-A36F-222811597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1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7FCC-0D15-4F9D-9363-FFEA1942635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E404-A445-44BC-A36F-222811597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1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7FCC-0D15-4F9D-9363-FFEA1942635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E404-A445-44BC-A36F-222811597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18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97FCC-0D15-4F9D-9363-FFEA1942635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BE404-A445-44BC-A36F-222811597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3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7FCC-0D15-4F9D-9363-FFEA1942635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BE404-A445-44BC-A36F-222811597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8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QUẾ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6743" y="2090171"/>
            <a:ext cx="80905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LĨNH VỰC PHÁT TRIỂN THẨM MỸ</a:t>
            </a:r>
            <a:endParaRPr 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073" y="2951018"/>
            <a:ext cx="838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VTTTTC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non “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MGL ( 5 – 6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30 – 35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Ly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23165"/>
            <a:ext cx="1937009" cy="19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7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beat -Cháu vẫn nhớ trường mầm non - Tạm biệt búp bê thân yêu-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24"/>
            <a:ext cx="914400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8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YÊU TRƯỜNG EM - NHẠC MẪU - BÀI 8 - ÂM NHẠC LỚP 3 - CD Bộ Giáo Dụ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525"/>
            <a:ext cx="9144000" cy="6238875"/>
          </a:xfrm>
        </p:spPr>
      </p:pic>
    </p:spTree>
    <p:extLst>
      <p:ext uri="{BB962C8B-B14F-4D97-AF65-F5344CB8AC3E}">
        <p14:creationId xmlns:p14="http://schemas.microsoft.com/office/powerpoint/2010/main" val="289899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65</Words>
  <Application>Microsoft Office PowerPoint</Application>
  <PresentationFormat>On-screen Show (4:3)</PresentationFormat>
  <Paragraphs>8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HoaNam</dc:creator>
  <cp:lastModifiedBy>MsrLy</cp:lastModifiedBy>
  <cp:revision>6</cp:revision>
  <dcterms:created xsi:type="dcterms:W3CDTF">2020-05-05T01:35:52Z</dcterms:created>
  <dcterms:modified xsi:type="dcterms:W3CDTF">2025-04-13T16:11:55Z</dcterms:modified>
</cp:coreProperties>
</file>