
<file path=[Content_Types].xml><?xml version="1.0" encoding="utf-8"?>
<Types xmlns="http://schemas.openxmlformats.org/package/2006/content-types">
  <Default Extension="jfif" ContentType="image/jpeg"/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7" r:id="rId2"/>
    <p:sldId id="288" r:id="rId3"/>
    <p:sldId id="303" r:id="rId4"/>
    <p:sldId id="305" r:id="rId5"/>
    <p:sldId id="293" r:id="rId6"/>
    <p:sldId id="291" r:id="rId7"/>
    <p:sldId id="290" r:id="rId8"/>
    <p:sldId id="294" r:id="rId9"/>
    <p:sldId id="273" r:id="rId10"/>
    <p:sldId id="272" r:id="rId11"/>
    <p:sldId id="295" r:id="rId12"/>
    <p:sldId id="297" r:id="rId13"/>
    <p:sldId id="298" r:id="rId14"/>
    <p:sldId id="299" r:id="rId15"/>
    <p:sldId id="300" r:id="rId16"/>
    <p:sldId id="302" r:id="rId17"/>
    <p:sldId id="281" r:id="rId1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24" autoAdjust="0"/>
    <p:restoredTop sz="94660" autoAdjust="0"/>
  </p:normalViewPr>
  <p:slideViewPr>
    <p:cSldViewPr>
      <p:cViewPr varScale="1">
        <p:scale>
          <a:sx n="91" d="100"/>
          <a:sy n="91" d="100"/>
        </p:scale>
        <p:origin x="169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3-17T20:06:03.172" idx="1">
    <p:pos x="5376" y="514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fif"/><Relationship Id="rId3" Type="http://schemas.openxmlformats.org/officeDocument/2006/relationships/image" Target="../media/image14.jpeg"/><Relationship Id="rId7" Type="http://schemas.openxmlformats.org/officeDocument/2006/relationships/image" Target="../media/image17.jf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2.jpg"/><Relationship Id="rId4" Type="http://schemas.openxmlformats.org/officeDocument/2006/relationships/image" Target="../media/image15.jpeg"/><Relationship Id="rId9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619C6-A12C-1812-7BB5-F94473B30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61D32F-3AF0-91A2-010A-0C417DE467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Rectangle 2"/>
          <p:cNvSpPr/>
          <p:nvPr/>
        </p:nvSpPr>
        <p:spPr>
          <a:xfrm>
            <a:off x="457200" y="566678"/>
            <a:ext cx="82296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</a:rPr>
              <a:t>ỦY  BAN NHÂN DÂN QUẬN LONG BIÊN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</a:rPr>
              <a:t>TR</a:t>
            </a:r>
            <a:r>
              <a:rPr lang="vi-VN" dirty="0">
                <a:latin typeface="Times New Roman" panose="02020603050405020304" pitchFamily="18" charset="0"/>
              </a:rPr>
              <a:t>Ư</a:t>
            </a:r>
            <a:r>
              <a:rPr lang="en-US" dirty="0">
                <a:latin typeface="Times New Roman" panose="02020603050405020304" pitchFamily="18" charset="0"/>
              </a:rPr>
              <a:t>ỜNG MẦM NON NGUYỆT QUẾ</a:t>
            </a:r>
          </a:p>
          <a:p>
            <a:pPr algn="ctr"/>
            <a:endParaRPr lang="en-US" dirty="0">
              <a:latin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latin typeface="Times New Roman" panose="02020603050405020304" pitchFamily="18" charset="0"/>
              </a:rPr>
              <a:t>LĨNH VỰC PHÁT TRIỂN </a:t>
            </a:r>
            <a:r>
              <a:rPr lang="en-US" sz="3200" b="1" dirty="0" smtClean="0">
                <a:latin typeface="Times New Roman" panose="02020603050405020304" pitchFamily="18" charset="0"/>
              </a:rPr>
              <a:t>NHẬN THỨC</a:t>
            </a:r>
            <a:endParaRPr lang="en-US" sz="3200" b="1" dirty="0">
              <a:latin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latin typeface="Times New Roman" panose="02020603050405020304" pitchFamily="18" charset="0"/>
              </a:rPr>
              <a:t>Đề</a:t>
            </a:r>
            <a:r>
              <a:rPr lang="en-US" sz="4000" b="1" dirty="0"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</a:rPr>
              <a:t>tài</a:t>
            </a:r>
            <a:r>
              <a:rPr lang="en-US" sz="4000" b="1" dirty="0">
                <a:latin typeface="Times New Roman" panose="02020603050405020304" pitchFamily="18" charset="0"/>
              </a:rPr>
              <a:t>: </a:t>
            </a:r>
            <a:r>
              <a:rPr lang="en-US" sz="4000" b="1" dirty="0" err="1" smtClean="0">
                <a:latin typeface="Times New Roman" panose="02020603050405020304" pitchFamily="18" charset="0"/>
              </a:rPr>
              <a:t>Nhận</a:t>
            </a:r>
            <a:r>
              <a:rPr 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</a:rPr>
              <a:t>biết</a:t>
            </a:r>
            <a:r>
              <a:rPr 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</a:rPr>
              <a:t>thuyền</a:t>
            </a:r>
            <a:r>
              <a:rPr 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</a:rPr>
              <a:t>buồm</a:t>
            </a:r>
            <a:endParaRPr lang="en-US" sz="4000" b="1" dirty="0">
              <a:latin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latin typeface="Times New Roman" panose="02020603050405020304" pitchFamily="18" charset="0"/>
              </a:rPr>
              <a:t>Lứa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tuổi</a:t>
            </a:r>
            <a:r>
              <a:rPr lang="en-US" sz="2400" b="1" dirty="0">
                <a:latin typeface="Times New Roman" panose="02020603050405020304" pitchFamily="18" charset="0"/>
              </a:rPr>
              <a:t>: 24 – 36 </a:t>
            </a:r>
            <a:r>
              <a:rPr lang="en-US" sz="2400" b="1" dirty="0" err="1">
                <a:latin typeface="Times New Roman" panose="02020603050405020304" pitchFamily="18" charset="0"/>
              </a:rPr>
              <a:t>tháng</a:t>
            </a:r>
            <a:endParaRPr lang="en-US" sz="2400" b="1" dirty="0">
              <a:latin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latin typeface="Times New Roman" panose="02020603050405020304" pitchFamily="18" charset="0"/>
              </a:rPr>
              <a:t>Thời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gian</a:t>
            </a:r>
            <a:r>
              <a:rPr lang="en-US" sz="2400" b="1" dirty="0">
                <a:latin typeface="Times New Roman" panose="02020603050405020304" pitchFamily="18" charset="0"/>
              </a:rPr>
              <a:t>: 15-17 </a:t>
            </a:r>
            <a:r>
              <a:rPr lang="en-US" sz="2400" b="1" dirty="0" err="1">
                <a:latin typeface="Times New Roman" panose="02020603050405020304" pitchFamily="18" charset="0"/>
              </a:rPr>
              <a:t>phút</a:t>
            </a:r>
            <a:endParaRPr lang="en-US" sz="2400" b="1" dirty="0">
              <a:latin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atin typeface="Times New Roman" panose="02020603050405020304" pitchFamily="18" charset="0"/>
              </a:rPr>
              <a:t>Ng</a:t>
            </a:r>
            <a:r>
              <a:rPr lang="vi-VN" sz="2400" b="1" dirty="0">
                <a:latin typeface="Times New Roman" panose="02020603050405020304" pitchFamily="18" charset="0"/>
              </a:rPr>
              <a:t>ư</a:t>
            </a:r>
            <a:r>
              <a:rPr lang="en-US" sz="2400" b="1" dirty="0" err="1">
                <a:latin typeface="Times New Roman" panose="02020603050405020304" pitchFamily="18" charset="0"/>
              </a:rPr>
              <a:t>ời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dạy</a:t>
            </a:r>
            <a:r>
              <a:rPr lang="en-US" sz="2400" b="1" dirty="0">
                <a:latin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</a:rPr>
              <a:t>Nguyễn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Thị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Khánh</a:t>
            </a:r>
            <a:r>
              <a:rPr lang="en-US" sz="2400" b="1" dirty="0">
                <a:latin typeface="Times New Roman" panose="02020603050405020304" pitchFamily="18" charset="0"/>
              </a:rPr>
              <a:t> Chi</a:t>
            </a:r>
          </a:p>
        </p:txBody>
      </p:sp>
    </p:spTree>
    <p:extLst>
      <p:ext uri="{BB962C8B-B14F-4D97-AF65-F5344CB8AC3E}">
        <p14:creationId xmlns:p14="http://schemas.microsoft.com/office/powerpoint/2010/main" val="4197392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715000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0070C0"/>
                </a:solidFill>
              </a:rPr>
              <a:t>Tàu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Thủy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20B2EE1-C60C-612D-492A-273439B032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5962648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AA4BE0-FE71-8D3B-7B01-A0C0A78DF0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6400" cy="60198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60018CB-EA13-75A7-759E-CEED5E003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8674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Ca </a:t>
            </a:r>
            <a:r>
              <a:rPr lang="en-US" dirty="0" err="1">
                <a:solidFill>
                  <a:srgbClr val="0070C0"/>
                </a:solidFill>
              </a:rPr>
              <a:t>nô</a:t>
            </a:r>
            <a:endParaRPr lang="vi-VN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841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851B8-D716-9A87-5FB6-A93CE2595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0707F27-9651-DC93-686B-9288B570B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867400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0070C0"/>
                </a:solidFill>
              </a:rPr>
              <a:t>Thuyền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bè</a:t>
            </a:r>
            <a:endParaRPr lang="vi-VN" dirty="0">
              <a:solidFill>
                <a:srgbClr val="0070C0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E0C7279-EE6E-2659-161E-C897F49A85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8114" y="0"/>
            <a:ext cx="10372114" cy="6096000"/>
          </a:xfrm>
        </p:spPr>
      </p:pic>
    </p:spTree>
    <p:extLst>
      <p:ext uri="{BB962C8B-B14F-4D97-AF65-F5344CB8AC3E}">
        <p14:creationId xmlns:p14="http://schemas.microsoft.com/office/powerpoint/2010/main" val="3815852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4915F-6FCE-6CE7-7586-07D34DA82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90B6972-F4DB-D712-0061-AFD44C5B6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867400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0070C0"/>
                </a:solidFill>
              </a:rPr>
              <a:t>Thuyền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thúng</a:t>
            </a:r>
            <a:endParaRPr lang="vi-VN" dirty="0">
              <a:solidFill>
                <a:srgbClr val="0070C0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FD0D06B-FE69-7C1F-812A-9E63620AC4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26163"/>
          </a:xfrm>
        </p:spPr>
      </p:pic>
    </p:spTree>
    <p:extLst>
      <p:ext uri="{BB962C8B-B14F-4D97-AF65-F5344CB8AC3E}">
        <p14:creationId xmlns:p14="http://schemas.microsoft.com/office/powerpoint/2010/main" val="333193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76119-21FB-1684-9823-DEDF833AA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27995E-C6D0-E5CC-A5A2-5426FECCA3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79248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7958CF-075A-869C-413A-5D8B8EEDDF5E}"/>
              </a:ext>
            </a:extLst>
          </p:cNvPr>
          <p:cNvSpPr txBox="1"/>
          <p:nvPr/>
        </p:nvSpPr>
        <p:spPr>
          <a:xfrm>
            <a:off x="970147" y="3409950"/>
            <a:ext cx="720370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endParaRPr lang="en-US" sz="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607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D3CF6F-B6A1-748A-4938-A17F9C290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860"/>
            <a:ext cx="4571998" cy="3467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8AB505-4B16-2465-BB35-8CDDFCF24B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37" y="0"/>
            <a:ext cx="4554461" cy="34849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880DCA-E056-D0F5-E48C-149343672D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2820"/>
            <a:ext cx="4600550" cy="33373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81CEC9-A0CA-EDD3-D1CB-92C4755D28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43" y="3502820"/>
            <a:ext cx="4447203" cy="33373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D4481D-4192-ABEC-C254-251A22BA6F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28" y="-17860"/>
            <a:ext cx="4637665" cy="35206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09BEF9-1457-9CA6-496A-8A0AB48041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40" y="4919"/>
            <a:ext cx="4566495" cy="34671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E4F172-52D1-D040-DB5F-059C54C53D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56" y="3474659"/>
            <a:ext cx="4676743" cy="33962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5C2BAD9-159C-D38C-6591-8439D20767E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012" y="3459260"/>
            <a:ext cx="4566495" cy="339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8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21884-D569-1549-72F6-DFC56FAC3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E7146-7D3E-8554-051E-800B5FECB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95CD46-1B8B-EDA4-E873-BE170A7E2A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79248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033997-8B44-640B-6FAE-00ED2E5170C7}"/>
              </a:ext>
            </a:extLst>
          </p:cNvPr>
          <p:cNvSpPr txBox="1"/>
          <p:nvPr/>
        </p:nvSpPr>
        <p:spPr>
          <a:xfrm>
            <a:off x="970147" y="3409950"/>
            <a:ext cx="683020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bến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349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e3b6afa82037b4fbd957df3cd1fbc7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3726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0" y="12192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EmDiChoiThuyen-CandyNgocHa-6490122">
            <a:hlinkClick r:id="" action="ppaction://media"/>
            <a:extLst>
              <a:ext uri="{FF2B5EF4-FFF2-40B4-BE49-F238E27FC236}">
                <a16:creationId xmlns:a16="http://schemas.microsoft.com/office/drawing/2014/main" id="{D5BBBDF2-A85F-586E-98AB-5F1D8EF4A3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5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76700" y="2975580"/>
            <a:ext cx="1219200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2B230-78C9-AA17-4D29-F9557D8AC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1C46C2A-AFEE-3C2A-98A6-70925DE90A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0707C0-2DC8-B424-63D6-C813F42D2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43" y="1828800"/>
            <a:ext cx="8230313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49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4B517-E900-F3C7-CE7F-E9581CBC8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Một số PTGT đường thủy">
            <a:hlinkClick r:id="" action="ppaction://media"/>
            <a:extLst>
              <a:ext uri="{FF2B5EF4-FFF2-40B4-BE49-F238E27FC236}">
                <a16:creationId xmlns:a16="http://schemas.microsoft.com/office/drawing/2014/main" id="{9E8F43A0-1559-2576-8D7E-3FAFB72D85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22471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88A01-C558-7E7B-F978-81DED89EA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71E2F0-8B4A-A49E-C4DF-D4949B4617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394"/>
            <a:ext cx="9143999" cy="7924800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076876D-B7DA-42B9-F1CD-349DAD191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209800"/>
            <a:ext cx="9144000" cy="2140424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normAutofit/>
          </a:bodyPr>
          <a:lstStyle/>
          <a:p>
            <a:r>
              <a:rPr lang="en-US" sz="5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2. </a:t>
            </a:r>
            <a:r>
              <a:rPr lang="en-US" sz="57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Nhận</a:t>
            </a:r>
            <a:r>
              <a:rPr lang="en-US" sz="5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7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biết</a:t>
            </a:r>
            <a:r>
              <a:rPr lang="en-US" sz="5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“</a:t>
            </a:r>
            <a:r>
              <a:rPr lang="en-US" sz="57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Thuyền</a:t>
            </a:r>
            <a:r>
              <a:rPr lang="en-US" sz="5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7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Buồm</a:t>
            </a:r>
            <a:r>
              <a:rPr lang="en-US" sz="5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”</a:t>
            </a:r>
            <a:endParaRPr lang="vi-VN" sz="57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372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FBD56-74D8-3D3C-AF10-334316722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98312-95EB-6C9F-324A-64AE826EE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00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0070C0"/>
                </a:solidFill>
              </a:rPr>
              <a:t>Thuyền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Buồm</a:t>
            </a:r>
            <a:endParaRPr lang="vi-VN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BE3AC4-59C5-2260-4927-824290D83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00" y="0"/>
            <a:ext cx="10287000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59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F56C2-59D8-8813-911B-DFA733990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Thân </a:t>
            </a:r>
            <a:r>
              <a:rPr lang="en-US" dirty="0" err="1">
                <a:solidFill>
                  <a:srgbClr val="0070C0"/>
                </a:solidFill>
              </a:rPr>
              <a:t>thuyền</a:t>
            </a:r>
            <a:endParaRPr lang="vi-VN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0CD8DC-49DC-EF61-BE55-958C2ED28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00" y="0"/>
            <a:ext cx="10287000" cy="5715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E390A0-D767-152E-BAFA-0B1C213BB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4953000"/>
            <a:ext cx="1219200" cy="32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004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D4189-4A39-0D8D-4F4E-4F145D627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638BBD-63AE-BEB5-D989-BDCE16BBC5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-990600"/>
            <a:ext cx="9982200" cy="6858000"/>
          </a:xfr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173739C6-9423-3032-C1C5-A0F52E824DD6}"/>
              </a:ext>
            </a:extLst>
          </p:cNvPr>
          <p:cNvSpPr/>
          <p:nvPr/>
        </p:nvSpPr>
        <p:spPr>
          <a:xfrm>
            <a:off x="304800" y="1752600"/>
            <a:ext cx="1219200" cy="26256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D5B039-ACF2-68DB-8286-F09E9C1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00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0070C0"/>
                </a:solidFill>
              </a:rPr>
              <a:t>Cánh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buồm</a:t>
            </a:r>
            <a:endParaRPr lang="vi-VN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293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F3999-88F0-0A7C-FAFD-23B613EB3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15000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0070C0"/>
                </a:solidFill>
              </a:rPr>
              <a:t>Thuyền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buồm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là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PTGT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đường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gì</a:t>
            </a:r>
            <a:r>
              <a:rPr lang="en-US" dirty="0">
                <a:solidFill>
                  <a:srgbClr val="0070C0"/>
                </a:solidFill>
              </a:rPr>
              <a:t>?</a:t>
            </a:r>
            <a:endParaRPr lang="vi-VN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99ED17-9A91-CDE9-A833-D7E8692D0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93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ải xuống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28600"/>
            <a:ext cx="9144000" cy="7315199"/>
          </a:xfrm>
        </p:spPr>
      </p:pic>
      <p:sp>
        <p:nvSpPr>
          <p:cNvPr id="5" name="TextBox 4"/>
          <p:cNvSpPr txBox="1"/>
          <p:nvPr/>
        </p:nvSpPr>
        <p:spPr>
          <a:xfrm>
            <a:off x="3048000" y="2667000"/>
            <a:ext cx="34291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6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105</Words>
  <Application>Microsoft Office PowerPoint</Application>
  <PresentationFormat>On-screen Show (4:3)</PresentationFormat>
  <Paragraphs>26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Calibri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2. Nhận biết “Thuyền Buồm”</vt:lpstr>
      <vt:lpstr>Thuyền Buồm</vt:lpstr>
      <vt:lpstr>Thân thuyền</vt:lpstr>
      <vt:lpstr>Cánh buồm</vt:lpstr>
      <vt:lpstr>Thuyền buồm là PTGT đường gì?</vt:lpstr>
      <vt:lpstr>PowerPoint Presentation</vt:lpstr>
      <vt:lpstr>Tàu Thủy</vt:lpstr>
      <vt:lpstr>Ca nô</vt:lpstr>
      <vt:lpstr>Thuyền bè</vt:lpstr>
      <vt:lpstr>Thuyền thúng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nguyetque</cp:lastModifiedBy>
  <cp:revision>39</cp:revision>
  <dcterms:created xsi:type="dcterms:W3CDTF">2006-08-16T00:00:00Z</dcterms:created>
  <dcterms:modified xsi:type="dcterms:W3CDTF">2025-05-07T06:13:54Z</dcterms:modified>
</cp:coreProperties>
</file>