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Paytone One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5D8CFA-F4D0-4292-B813-3B22BB26B00E}" v="7" dt="2024-08-23T09:44:31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025D8CFA-F4D0-4292-B813-3B22BB26B00E}"/>
    <pc:docChg chg="modSld sldOrd">
      <pc:chgData name="DOAN THI HAI YEN" userId="46ce6b64e9072719" providerId="LiveId" clId="{025D8CFA-F4D0-4292-B813-3B22BB26B00E}" dt="2024-08-24T02:59:15.246" v="10" actId="14100"/>
      <pc:docMkLst>
        <pc:docMk/>
      </pc:docMkLst>
      <pc:sldChg chg="modTransition">
        <pc:chgData name="DOAN THI HAI YEN" userId="46ce6b64e9072719" providerId="LiveId" clId="{025D8CFA-F4D0-4292-B813-3B22BB26B00E}" dt="2024-08-23T09:44:15.343" v="0"/>
        <pc:sldMkLst>
          <pc:docMk/>
          <pc:sldMk cId="0" sldId="256"/>
        </pc:sldMkLst>
      </pc:sldChg>
      <pc:sldChg chg="modTransition">
        <pc:chgData name="DOAN THI HAI YEN" userId="46ce6b64e9072719" providerId="LiveId" clId="{025D8CFA-F4D0-4292-B813-3B22BB26B00E}" dt="2024-08-23T09:44:16.999" v="1"/>
        <pc:sldMkLst>
          <pc:docMk/>
          <pc:sldMk cId="0" sldId="257"/>
        </pc:sldMkLst>
      </pc:sldChg>
      <pc:sldChg chg="ord modTransition">
        <pc:chgData name="DOAN THI HAI YEN" userId="46ce6b64e9072719" providerId="LiveId" clId="{025D8CFA-F4D0-4292-B813-3B22BB26B00E}" dt="2024-08-23T09:44:21.574" v="4"/>
        <pc:sldMkLst>
          <pc:docMk/>
          <pc:sldMk cId="0" sldId="258"/>
        </pc:sldMkLst>
      </pc:sldChg>
      <pc:sldChg chg="modTransition">
        <pc:chgData name="DOAN THI HAI YEN" userId="46ce6b64e9072719" providerId="LiveId" clId="{025D8CFA-F4D0-4292-B813-3B22BB26B00E}" dt="2024-08-23T09:44:23.450" v="5"/>
        <pc:sldMkLst>
          <pc:docMk/>
          <pc:sldMk cId="0" sldId="259"/>
        </pc:sldMkLst>
      </pc:sldChg>
      <pc:sldChg chg="modSp mod modTransition">
        <pc:chgData name="DOAN THI HAI YEN" userId="46ce6b64e9072719" providerId="LiveId" clId="{025D8CFA-F4D0-4292-B813-3B22BB26B00E}" dt="2024-08-24T02:59:10.057" v="9" actId="14100"/>
        <pc:sldMkLst>
          <pc:docMk/>
          <pc:sldMk cId="0" sldId="260"/>
        </pc:sldMkLst>
        <pc:spChg chg="mod">
          <ac:chgData name="DOAN THI HAI YEN" userId="46ce6b64e9072719" providerId="LiveId" clId="{025D8CFA-F4D0-4292-B813-3B22BB26B00E}" dt="2024-08-24T02:59:10.057" v="9" actId="14100"/>
          <ac:spMkLst>
            <pc:docMk/>
            <pc:sldMk cId="0" sldId="260"/>
            <ac:spMk id="11" creationId="{00000000-0000-0000-0000-000000000000}"/>
          </ac:spMkLst>
        </pc:spChg>
      </pc:sldChg>
      <pc:sldChg chg="modSp mod">
        <pc:chgData name="DOAN THI HAI YEN" userId="46ce6b64e9072719" providerId="LiveId" clId="{025D8CFA-F4D0-4292-B813-3B22BB26B00E}" dt="2024-08-24T02:59:15.246" v="10" actId="14100"/>
        <pc:sldMkLst>
          <pc:docMk/>
          <pc:sldMk cId="0" sldId="261"/>
        </pc:sldMkLst>
        <pc:spChg chg="mod">
          <ac:chgData name="DOAN THI HAI YEN" userId="46ce6b64e9072719" providerId="LiveId" clId="{025D8CFA-F4D0-4292-B813-3B22BB26B00E}" dt="2024-08-24T02:59:15.246" v="10" actId="14100"/>
          <ac:spMkLst>
            <pc:docMk/>
            <pc:sldMk cId="0" sldId="261"/>
            <ac:spMk id="11" creationId="{00000000-0000-0000-0000-000000000000}"/>
          </ac:spMkLst>
        </pc:spChg>
      </pc:sldChg>
      <pc:sldChg chg="modTransition">
        <pc:chgData name="DOAN THI HAI YEN" userId="46ce6b64e9072719" providerId="LiveId" clId="{025D8CFA-F4D0-4292-B813-3B22BB26B00E}" dt="2024-08-23T09:44:29.685" v="7"/>
        <pc:sldMkLst>
          <pc:docMk/>
          <pc:sldMk cId="0" sldId="262"/>
        </pc:sldMkLst>
      </pc:sldChg>
      <pc:sldChg chg="modTransition">
        <pc:chgData name="DOAN THI HAI YEN" userId="46ce6b64e9072719" providerId="LiveId" clId="{025D8CFA-F4D0-4292-B813-3B22BB26B00E}" dt="2024-08-23T09:44:31.980" v="8"/>
        <pc:sldMkLst>
          <pc:docMk/>
          <pc:sldMk cId="0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s://youtu.be/oiqYqgU4k3Q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571834">
            <a:off x="14272473" y="8382052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0" y="0"/>
                </a:moveTo>
                <a:lnTo>
                  <a:pt x="736761" y="0"/>
                </a:lnTo>
                <a:lnTo>
                  <a:pt x="736761" y="763944"/>
                </a:lnTo>
                <a:lnTo>
                  <a:pt x="0" y="763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5755" y="5396736"/>
            <a:ext cx="4303059" cy="4114800"/>
          </a:xfrm>
          <a:custGeom>
            <a:avLst/>
            <a:gdLst/>
            <a:ahLst/>
            <a:cxnLst/>
            <a:rect l="l" t="t" r="r" b="b"/>
            <a:pathLst>
              <a:path w="4303059" h="4114800">
                <a:moveTo>
                  <a:pt x="0" y="0"/>
                </a:moveTo>
                <a:lnTo>
                  <a:pt x="4303059" y="0"/>
                </a:lnTo>
                <a:lnTo>
                  <a:pt x="4303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398962" y="5396736"/>
            <a:ext cx="5896843" cy="3751867"/>
          </a:xfrm>
          <a:custGeom>
            <a:avLst/>
            <a:gdLst/>
            <a:ahLst/>
            <a:cxnLst/>
            <a:rect l="l" t="t" r="r" b="b"/>
            <a:pathLst>
              <a:path w="5896843" h="3751867">
                <a:moveTo>
                  <a:pt x="0" y="0"/>
                </a:moveTo>
                <a:lnTo>
                  <a:pt x="5896844" y="0"/>
                </a:lnTo>
                <a:lnTo>
                  <a:pt x="5896844" y="3751866"/>
                </a:lnTo>
                <a:lnTo>
                  <a:pt x="0" y="37518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317970" y="2740466"/>
            <a:ext cx="9652060" cy="166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48"/>
              </a:lnSpc>
              <a:spcBef>
                <a:spcPts val="9636"/>
              </a:spcBef>
            </a:pPr>
            <a:r>
              <a:rPr lang="en-US" sz="11680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Con kiến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28196" y="2596625"/>
            <a:ext cx="9286985" cy="7150978"/>
          </a:xfrm>
          <a:custGeom>
            <a:avLst/>
            <a:gdLst/>
            <a:ahLst/>
            <a:cxnLst/>
            <a:rect l="l" t="t" r="r" b="b"/>
            <a:pathLst>
              <a:path w="9286985" h="7150978">
                <a:moveTo>
                  <a:pt x="0" y="0"/>
                </a:moveTo>
                <a:lnTo>
                  <a:pt x="9286985" y="0"/>
                </a:lnTo>
                <a:lnTo>
                  <a:pt x="9286985" y="7150978"/>
                </a:lnTo>
                <a:lnTo>
                  <a:pt x="0" y="7150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98148" y="2821680"/>
            <a:ext cx="1871909" cy="68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93"/>
              </a:lnSpc>
              <a:spcBef>
                <a:spcPts val="3970"/>
              </a:spcBef>
            </a:pPr>
            <a:r>
              <a:rPr lang="en-US" sz="4812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Đầu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52985" y="7700183"/>
            <a:ext cx="1510267" cy="552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71"/>
              </a:lnSpc>
              <a:spcBef>
                <a:spcPts val="3203"/>
              </a:spcBef>
            </a:pPr>
            <a:r>
              <a:rPr lang="en-US" sz="3882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Chân</a:t>
            </a:r>
          </a:p>
        </p:txBody>
      </p:sp>
      <p:sp>
        <p:nvSpPr>
          <p:cNvPr id="12" name="AutoShape 12"/>
          <p:cNvSpPr/>
          <p:nvPr/>
        </p:nvSpPr>
        <p:spPr>
          <a:xfrm flipH="1">
            <a:off x="7716680" y="3140156"/>
            <a:ext cx="2281468" cy="19869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3" name="AutoShape 13"/>
          <p:cNvSpPr/>
          <p:nvPr/>
        </p:nvSpPr>
        <p:spPr>
          <a:xfrm flipV="1">
            <a:off x="4065029" y="7662268"/>
            <a:ext cx="2590986" cy="3263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TextBox 14"/>
          <p:cNvSpPr txBox="1"/>
          <p:nvPr/>
        </p:nvSpPr>
        <p:spPr>
          <a:xfrm>
            <a:off x="14308140" y="5035506"/>
            <a:ext cx="1510267" cy="552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71"/>
              </a:lnSpc>
              <a:spcBef>
                <a:spcPts val="3203"/>
              </a:spcBef>
            </a:pPr>
            <a:r>
              <a:rPr lang="en-US" sz="3882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Bụng</a:t>
            </a:r>
          </a:p>
        </p:txBody>
      </p:sp>
      <p:sp>
        <p:nvSpPr>
          <p:cNvPr id="15" name="AutoShape 15"/>
          <p:cNvSpPr/>
          <p:nvPr/>
        </p:nvSpPr>
        <p:spPr>
          <a:xfrm flipH="1">
            <a:off x="12468595" y="5707565"/>
            <a:ext cx="1538846" cy="122727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571834">
            <a:off x="14272473" y="8382052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0" y="0"/>
                </a:moveTo>
                <a:lnTo>
                  <a:pt x="736761" y="0"/>
                </a:lnTo>
                <a:lnTo>
                  <a:pt x="736761" y="763944"/>
                </a:lnTo>
                <a:lnTo>
                  <a:pt x="0" y="763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53475" y="2064291"/>
            <a:ext cx="7388339" cy="7785462"/>
          </a:xfrm>
          <a:custGeom>
            <a:avLst/>
            <a:gdLst/>
            <a:ahLst/>
            <a:cxnLst/>
            <a:rect l="l" t="t" r="r" b="b"/>
            <a:pathLst>
              <a:path w="7388339" h="7785462">
                <a:moveTo>
                  <a:pt x="0" y="0"/>
                </a:moveTo>
                <a:lnTo>
                  <a:pt x="7388338" y="0"/>
                </a:lnTo>
                <a:lnTo>
                  <a:pt x="7388338" y="7785462"/>
                </a:lnTo>
                <a:lnTo>
                  <a:pt x="0" y="77854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472775" y="1244810"/>
            <a:ext cx="4761247" cy="819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38"/>
              </a:lnSpc>
              <a:spcBef>
                <a:spcPts val="4753"/>
              </a:spcBef>
            </a:pPr>
            <a:r>
              <a:rPr lang="en-US" sz="5761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Con kiến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571834">
            <a:off x="14272473" y="8382052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0" y="0"/>
                </a:moveTo>
                <a:lnTo>
                  <a:pt x="736761" y="0"/>
                </a:lnTo>
                <a:lnTo>
                  <a:pt x="736761" y="763944"/>
                </a:lnTo>
                <a:lnTo>
                  <a:pt x="0" y="763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87014" y="2722527"/>
            <a:ext cx="12859456" cy="7213351"/>
          </a:xfrm>
          <a:custGeom>
            <a:avLst/>
            <a:gdLst/>
            <a:ahLst/>
            <a:cxnLst/>
            <a:rect l="l" t="t" r="r" b="b"/>
            <a:pathLst>
              <a:path w="12859456" h="7213351">
                <a:moveTo>
                  <a:pt x="0" y="0"/>
                </a:moveTo>
                <a:lnTo>
                  <a:pt x="12859456" y="0"/>
                </a:lnTo>
                <a:lnTo>
                  <a:pt x="12859456" y="7213352"/>
                </a:lnTo>
                <a:lnTo>
                  <a:pt x="0" y="72133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520254" y="1380945"/>
            <a:ext cx="6376534" cy="110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88"/>
              </a:lnSpc>
              <a:spcBef>
                <a:spcPts val="6366"/>
              </a:spcBef>
            </a:pPr>
            <a:r>
              <a:rPr lang="en-US" sz="7716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Tổ kiến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571834">
            <a:off x="14272473" y="8382052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0" y="0"/>
                </a:moveTo>
                <a:lnTo>
                  <a:pt x="736761" y="0"/>
                </a:lnTo>
                <a:lnTo>
                  <a:pt x="736761" y="763944"/>
                </a:lnTo>
                <a:lnTo>
                  <a:pt x="0" y="763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81730" y="2591783"/>
            <a:ext cx="13175143" cy="7407484"/>
          </a:xfrm>
          <a:custGeom>
            <a:avLst/>
            <a:gdLst/>
            <a:ahLst/>
            <a:cxnLst/>
            <a:rect l="l" t="t" r="r" b="b"/>
            <a:pathLst>
              <a:path w="13175143" h="7407484">
                <a:moveTo>
                  <a:pt x="0" y="0"/>
                </a:moveTo>
                <a:lnTo>
                  <a:pt x="13175143" y="0"/>
                </a:lnTo>
                <a:lnTo>
                  <a:pt x="13175143" y="7407484"/>
                </a:lnTo>
                <a:lnTo>
                  <a:pt x="0" y="74074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572000" y="1380945"/>
            <a:ext cx="7324788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88"/>
              </a:lnSpc>
              <a:spcBef>
                <a:spcPts val="6366"/>
              </a:spcBef>
            </a:pPr>
            <a:r>
              <a:rPr lang="en-US" sz="7716" dirty="0" err="1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Kiến</a:t>
            </a:r>
            <a:r>
              <a:rPr lang="en-US" sz="7716" dirty="0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716" dirty="0" err="1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tha</a:t>
            </a:r>
            <a:r>
              <a:rPr lang="en-US" sz="7716" dirty="0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716" dirty="0" err="1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mồi</a:t>
            </a:r>
            <a:endParaRPr lang="en-US" sz="7716" dirty="0">
              <a:solidFill>
                <a:srgbClr val="004AAD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571834">
            <a:off x="14272473" y="8382052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0" y="0"/>
                </a:moveTo>
                <a:lnTo>
                  <a:pt x="736761" y="0"/>
                </a:lnTo>
                <a:lnTo>
                  <a:pt x="736761" y="763944"/>
                </a:lnTo>
                <a:lnTo>
                  <a:pt x="0" y="763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70685" y="2596625"/>
            <a:ext cx="12499805" cy="7093639"/>
          </a:xfrm>
          <a:custGeom>
            <a:avLst/>
            <a:gdLst/>
            <a:ahLst/>
            <a:cxnLst/>
            <a:rect l="l" t="t" r="r" b="b"/>
            <a:pathLst>
              <a:path w="12499805" h="7093639">
                <a:moveTo>
                  <a:pt x="0" y="0"/>
                </a:moveTo>
                <a:lnTo>
                  <a:pt x="12499805" y="0"/>
                </a:lnTo>
                <a:lnTo>
                  <a:pt x="12499805" y="7093639"/>
                </a:lnTo>
                <a:lnTo>
                  <a:pt x="0" y="70936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334000" y="1394487"/>
            <a:ext cx="5695281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873"/>
              </a:lnSpc>
              <a:spcBef>
                <a:spcPts val="5154"/>
              </a:spcBef>
            </a:pPr>
            <a:r>
              <a:rPr lang="en-US" sz="6248" u="sng" dirty="0" err="1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  <a:hlinkClick r:id="rId12" tooltip="https://youtu.be/oiqYqgU4k3Q"/>
              </a:rPr>
              <a:t>Kiến</a:t>
            </a:r>
            <a:r>
              <a:rPr lang="en-US" sz="6248" u="sng" dirty="0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  <a:hlinkClick r:id="rId12" tooltip="https://youtu.be/oiqYqgU4k3Q"/>
              </a:rPr>
              <a:t> </a:t>
            </a:r>
            <a:r>
              <a:rPr lang="en-US" sz="6248" u="sng" dirty="0" err="1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  <a:hlinkClick r:id="rId12" tooltip="https://youtu.be/oiqYqgU4k3Q"/>
              </a:rPr>
              <a:t>tha</a:t>
            </a:r>
            <a:r>
              <a:rPr lang="en-US" sz="6248" u="sng" dirty="0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  <a:hlinkClick r:id="rId12" tooltip="https://youtu.be/oiqYqgU4k3Q"/>
              </a:rPr>
              <a:t> </a:t>
            </a:r>
            <a:r>
              <a:rPr lang="en-US" sz="6248" u="sng" dirty="0" err="1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  <a:hlinkClick r:id="rId12" tooltip="https://youtu.be/oiqYqgU4k3Q"/>
              </a:rPr>
              <a:t>mồi</a:t>
            </a:r>
            <a:endParaRPr lang="en-US" sz="6248" u="sng" dirty="0">
              <a:solidFill>
                <a:srgbClr val="004AAD"/>
              </a:solidFill>
              <a:latin typeface="Paytone One"/>
              <a:ea typeface="Paytone One"/>
              <a:cs typeface="Paytone One"/>
              <a:sym typeface="Paytone One"/>
              <a:hlinkClick r:id="rId12" tooltip="https://youtu.be/oiqYqgU4k3Q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571834">
            <a:off x="14272473" y="8382052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0" y="0"/>
                </a:moveTo>
                <a:lnTo>
                  <a:pt x="736761" y="0"/>
                </a:lnTo>
                <a:lnTo>
                  <a:pt x="736761" y="763944"/>
                </a:lnTo>
                <a:lnTo>
                  <a:pt x="0" y="763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67220" y="2596625"/>
            <a:ext cx="11353560" cy="7202415"/>
          </a:xfrm>
          <a:custGeom>
            <a:avLst/>
            <a:gdLst/>
            <a:ahLst/>
            <a:cxnLst/>
            <a:rect l="l" t="t" r="r" b="b"/>
            <a:pathLst>
              <a:path w="11353560" h="7202415">
                <a:moveTo>
                  <a:pt x="0" y="0"/>
                </a:moveTo>
                <a:lnTo>
                  <a:pt x="11353560" y="0"/>
                </a:lnTo>
                <a:lnTo>
                  <a:pt x="11353560" y="7202415"/>
                </a:lnTo>
                <a:lnTo>
                  <a:pt x="0" y="72024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520254" y="1380945"/>
            <a:ext cx="6376534" cy="110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88"/>
              </a:lnSpc>
              <a:spcBef>
                <a:spcPts val="6366"/>
              </a:spcBef>
            </a:pPr>
            <a:r>
              <a:rPr lang="en-US" sz="7716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Kiến đốt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45283" y="-4845459"/>
            <a:ext cx="12985647" cy="19977918"/>
          </a:xfrm>
          <a:custGeom>
            <a:avLst/>
            <a:gdLst/>
            <a:ahLst/>
            <a:cxnLst/>
            <a:rect l="l" t="t" r="r" b="b"/>
            <a:pathLst>
              <a:path w="12985647" h="19977918">
                <a:moveTo>
                  <a:pt x="0" y="0"/>
                </a:moveTo>
                <a:lnTo>
                  <a:pt x="12985647" y="0"/>
                </a:lnTo>
                <a:lnTo>
                  <a:pt x="12985647" y="19977918"/>
                </a:lnTo>
                <a:lnTo>
                  <a:pt x="0" y="19977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11634" r="-11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7689" y="173096"/>
            <a:ext cx="16427998" cy="10046532"/>
            <a:chOff x="0" y="0"/>
            <a:chExt cx="21903998" cy="13395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51999" y="0"/>
              <a:ext cx="10951999" cy="13395376"/>
            </a:xfrm>
            <a:custGeom>
              <a:avLst/>
              <a:gdLst/>
              <a:ahLst/>
              <a:cxnLst/>
              <a:rect l="l" t="t" r="r" b="b"/>
              <a:pathLst>
                <a:path w="10951999" h="13395376">
                  <a:moveTo>
                    <a:pt x="0" y="0"/>
                  </a:moveTo>
                  <a:lnTo>
                    <a:pt x="10951999" y="0"/>
                  </a:lnTo>
                  <a:lnTo>
                    <a:pt x="10951999" y="13395376"/>
                  </a:lnTo>
                  <a:lnTo>
                    <a:pt x="0" y="13395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548" r="-30190" b="-3951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897140" y="148789"/>
            <a:ext cx="3101009" cy="879911"/>
          </a:xfrm>
          <a:custGeom>
            <a:avLst/>
            <a:gdLst/>
            <a:ahLst/>
            <a:cxnLst/>
            <a:rect l="l" t="t" r="r" b="b"/>
            <a:pathLst>
              <a:path w="3101009" h="879911">
                <a:moveTo>
                  <a:pt x="0" y="0"/>
                </a:moveTo>
                <a:lnTo>
                  <a:pt x="3101008" y="0"/>
                </a:lnTo>
                <a:lnTo>
                  <a:pt x="3101008" y="879911"/>
                </a:lnTo>
                <a:lnTo>
                  <a:pt x="0" y="87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338026">
            <a:off x="1446860" y="-2144966"/>
            <a:ext cx="3432783" cy="4866058"/>
          </a:xfrm>
          <a:custGeom>
            <a:avLst/>
            <a:gdLst/>
            <a:ahLst/>
            <a:cxnLst/>
            <a:rect l="l" t="t" r="r" b="b"/>
            <a:pathLst>
              <a:path w="3432783" h="4866058">
                <a:moveTo>
                  <a:pt x="0" y="0"/>
                </a:moveTo>
                <a:lnTo>
                  <a:pt x="3432783" y="0"/>
                </a:lnTo>
                <a:lnTo>
                  <a:pt x="3432783" y="4866058"/>
                </a:lnTo>
                <a:lnTo>
                  <a:pt x="0" y="48660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571834">
            <a:off x="14272473" y="8382052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0" y="0"/>
                </a:moveTo>
                <a:lnTo>
                  <a:pt x="736761" y="0"/>
                </a:lnTo>
                <a:lnTo>
                  <a:pt x="736761" y="763944"/>
                </a:lnTo>
                <a:lnTo>
                  <a:pt x="0" y="763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9" name="Freeform 9"/>
          <p:cNvSpPr/>
          <p:nvPr/>
        </p:nvSpPr>
        <p:spPr>
          <a:xfrm rot="3683879" flipH="1">
            <a:off x="16731096" y="8377139"/>
            <a:ext cx="736761" cy="763945"/>
          </a:xfrm>
          <a:custGeom>
            <a:avLst/>
            <a:gdLst/>
            <a:ahLst/>
            <a:cxnLst/>
            <a:rect l="l" t="t" r="r" b="b"/>
            <a:pathLst>
              <a:path w="736761" h="763945">
                <a:moveTo>
                  <a:pt x="736761" y="0"/>
                </a:moveTo>
                <a:lnTo>
                  <a:pt x="0" y="0"/>
                </a:lnTo>
                <a:lnTo>
                  <a:pt x="0" y="763945"/>
                </a:lnTo>
                <a:lnTo>
                  <a:pt x="736761" y="763945"/>
                </a:lnTo>
                <a:lnTo>
                  <a:pt x="736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16956" b="-1115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25367" y="4854843"/>
            <a:ext cx="12115994" cy="3786248"/>
          </a:xfrm>
          <a:custGeom>
            <a:avLst/>
            <a:gdLst/>
            <a:ahLst/>
            <a:cxnLst/>
            <a:rect l="l" t="t" r="r" b="b"/>
            <a:pathLst>
              <a:path w="12115994" h="3786248">
                <a:moveTo>
                  <a:pt x="0" y="0"/>
                </a:moveTo>
                <a:lnTo>
                  <a:pt x="12115995" y="0"/>
                </a:lnTo>
                <a:lnTo>
                  <a:pt x="12115995" y="3786248"/>
                </a:lnTo>
                <a:lnTo>
                  <a:pt x="0" y="37862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59684" y="2132817"/>
            <a:ext cx="10565149" cy="206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4"/>
              </a:lnSpc>
              <a:spcBef>
                <a:spcPts val="6003"/>
              </a:spcBef>
            </a:pPr>
            <a:r>
              <a:rPr lang="en-US" sz="7276">
                <a:solidFill>
                  <a:srgbClr val="004AAD"/>
                </a:solidFill>
                <a:latin typeface="Paytone One"/>
                <a:ea typeface="Paytone One"/>
                <a:cs typeface="Paytone One"/>
                <a:sym typeface="Paytone One"/>
              </a:rPr>
              <a:t>Chúc các bé có những khám phá thú vị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</Words>
  <Application>Microsoft Office PowerPoint</Application>
  <PresentationFormat>Custom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Paytone One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3 - Con kiến</dc:title>
  <dc:creator>NHAN</dc:creator>
  <cp:lastModifiedBy>WINDOWS 10 PRO</cp:lastModifiedBy>
  <cp:revision>2</cp:revision>
  <dcterms:created xsi:type="dcterms:W3CDTF">2006-08-16T00:00:00Z</dcterms:created>
  <dcterms:modified xsi:type="dcterms:W3CDTF">2025-01-20T12:04:42Z</dcterms:modified>
  <dc:identifier>DAGOqJ0CU6c</dc:identifier>
</cp:coreProperties>
</file>