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Noto Sans Bold" panose="020B0604020202020204" charset="0"/>
      <p:regular r:id="rId13"/>
    </p:embeddedFont>
    <p:embeddedFont>
      <p:font typeface="Noto Serif Display Bold" panose="020B0604020202020204"/>
      <p:regular r:id="rId14"/>
    </p:embeddedFont>
    <p:embeddedFont>
      <p:font typeface="DejaVu Serif Bold" panose="020B0604020202020204" charset="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7" d="100"/>
          <a:sy n="37" d="100"/>
        </p:scale>
        <p:origin x="87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JjT2CEpLwE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9334" y="-321807"/>
            <a:ext cx="19321233" cy="10930614"/>
          </a:xfrm>
          <a:custGeom>
            <a:avLst/>
            <a:gdLst/>
            <a:ahLst/>
            <a:cxnLst/>
            <a:rect l="l" t="t" r="r" b="b"/>
            <a:pathLst>
              <a:path w="19321233" h="10930614">
                <a:moveTo>
                  <a:pt x="0" y="0"/>
                </a:moveTo>
                <a:lnTo>
                  <a:pt x="19321233" y="0"/>
                </a:lnTo>
                <a:lnTo>
                  <a:pt x="19321233" y="10930614"/>
                </a:lnTo>
                <a:lnTo>
                  <a:pt x="0" y="10930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051" b="-15716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40914" y="3967479"/>
            <a:ext cx="7210002" cy="2228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59"/>
              </a:lnSpc>
              <a:spcBef>
                <a:spcPct val="0"/>
              </a:spcBef>
            </a:pP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Thiết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kế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đồng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hồ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mặt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  <a:r>
              <a:rPr lang="en-US" sz="6399" dirty="0" err="1">
                <a:solidFill>
                  <a:srgbClr val="004AAD"/>
                </a:solidFill>
                <a:latin typeface="Noto Serif Display Bold"/>
              </a:rPr>
              <a:t>trời</a:t>
            </a:r>
            <a:r>
              <a:rPr lang="en-US" sz="6399" dirty="0">
                <a:solidFill>
                  <a:srgbClr val="004AAD"/>
                </a:solidFill>
                <a:latin typeface="Noto Serif Display Bold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83407" cy="12543800"/>
          </a:xfrm>
          <a:custGeom>
            <a:avLst/>
            <a:gdLst/>
            <a:ahLst/>
            <a:cxnLst/>
            <a:rect l="l" t="t" r="r" b="b"/>
            <a:pathLst>
              <a:path w="18583407" h="12543800">
                <a:moveTo>
                  <a:pt x="0" y="0"/>
                </a:moveTo>
                <a:lnTo>
                  <a:pt x="18583407" y="0"/>
                </a:lnTo>
                <a:lnTo>
                  <a:pt x="18583407" y="12543800"/>
                </a:lnTo>
                <a:lnTo>
                  <a:pt x="0" y="12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49875" y="1571226"/>
            <a:ext cx="7436834" cy="271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35"/>
              </a:lnSpc>
            </a:pPr>
            <a:r>
              <a:rPr lang="en-US" sz="7811" u="sng">
                <a:solidFill>
                  <a:srgbClr val="000000"/>
                </a:solidFill>
                <a:latin typeface="Noto Sans Bold"/>
                <a:hlinkClick r:id="rId3" tooltip="https://youtu.be/6JjT2CEpLwE"/>
              </a:rPr>
              <a:t>Truyện:</a:t>
            </a:r>
          </a:p>
          <a:p>
            <a:pPr algn="ctr">
              <a:lnSpc>
                <a:spcPts val="10935"/>
              </a:lnSpc>
            </a:pPr>
            <a:r>
              <a:rPr lang="en-US" sz="7811" u="sng">
                <a:solidFill>
                  <a:srgbClr val="000000"/>
                </a:solidFill>
                <a:latin typeface="Noto Sans Bold"/>
                <a:hlinkClick r:id="rId3" tooltip="https://youtu.be/6JjT2CEpLwE"/>
              </a:rPr>
              <a:t>Mặt trời đi đâu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0C09CE86-0086-8EA3-1A11-AE99E293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493532" y="1501457"/>
            <a:ext cx="7288421" cy="6850369"/>
          </a:xfrm>
          <a:custGeom>
            <a:avLst/>
            <a:gdLst/>
            <a:ahLst/>
            <a:cxnLst/>
            <a:rect l="l" t="t" r="r" b="b"/>
            <a:pathLst>
              <a:path w="7288421" h="6850369">
                <a:moveTo>
                  <a:pt x="0" y="0"/>
                </a:moveTo>
                <a:lnTo>
                  <a:pt x="7288421" y="0"/>
                </a:lnTo>
                <a:lnTo>
                  <a:pt x="7288421" y="6850369"/>
                </a:lnTo>
                <a:lnTo>
                  <a:pt x="0" y="6850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210" t="-13461" r="-21087" b="-15705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61374" y="2707734"/>
            <a:ext cx="508051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Mẫu thiết kế Đồng hồ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mặt trời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F93F123C-4D85-B2A5-D035-4BB6FB273C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481157" y="480157"/>
            <a:ext cx="8778143" cy="8778143"/>
          </a:xfrm>
          <a:custGeom>
            <a:avLst/>
            <a:gdLst/>
            <a:ahLst/>
            <a:cxnLst/>
            <a:rect l="l" t="t" r="r" b="b"/>
            <a:pathLst>
              <a:path w="8778143" h="8778143">
                <a:moveTo>
                  <a:pt x="0" y="0"/>
                </a:moveTo>
                <a:lnTo>
                  <a:pt x="8778143" y="0"/>
                </a:lnTo>
                <a:lnTo>
                  <a:pt x="8778143" y="8778143"/>
                </a:lnTo>
                <a:lnTo>
                  <a:pt x="0" y="87781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61374" y="2707734"/>
            <a:ext cx="508051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Mẫu thiết kế Đồng hồ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mặt trời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54A29394-460A-C162-5E84-094DF7F60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3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397167" y="899386"/>
            <a:ext cx="8488228" cy="8488228"/>
          </a:xfrm>
          <a:custGeom>
            <a:avLst/>
            <a:gdLst/>
            <a:ahLst/>
            <a:cxnLst/>
            <a:rect l="l" t="t" r="r" b="b"/>
            <a:pathLst>
              <a:path w="8488228" h="8488228">
                <a:moveTo>
                  <a:pt x="0" y="0"/>
                </a:moveTo>
                <a:lnTo>
                  <a:pt x="8488228" y="0"/>
                </a:lnTo>
                <a:lnTo>
                  <a:pt x="8488228" y="8488228"/>
                </a:lnTo>
                <a:lnTo>
                  <a:pt x="0" y="84882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61374" y="2707734"/>
            <a:ext cx="508051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Mẫu thiết kế Đồng hồ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mặt trời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63C8A8DA-EA24-E7D6-5DE1-7D3420258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eeform 2"/>
          <p:cNvSpPr/>
          <p:nvPr/>
        </p:nvSpPr>
        <p:spPr>
          <a:xfrm>
            <a:off x="8469441" y="1028700"/>
            <a:ext cx="7778350" cy="7778350"/>
          </a:xfrm>
          <a:custGeom>
            <a:avLst/>
            <a:gdLst/>
            <a:ahLst/>
            <a:cxnLst/>
            <a:rect l="l" t="t" r="r" b="b"/>
            <a:pathLst>
              <a:path w="7778350" h="7778350">
                <a:moveTo>
                  <a:pt x="0" y="0"/>
                </a:moveTo>
                <a:lnTo>
                  <a:pt x="7778350" y="0"/>
                </a:lnTo>
                <a:lnTo>
                  <a:pt x="7778350" y="7778350"/>
                </a:lnTo>
                <a:lnTo>
                  <a:pt x="0" y="77783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61374" y="2707734"/>
            <a:ext cx="5080512" cy="2773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Mẫu thiết kế Đồng hồ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DejaVu Serif Bold"/>
              </a:rPr>
              <a:t> mặt trời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ọn Lọc 99+ Hình Nền Màu Hồng Nhạt Dễ Thương, Đáng Yêu Nhất">
            <a:extLst>
              <a:ext uri="{FF2B5EF4-FFF2-40B4-BE49-F238E27FC236}">
                <a16:creationId xmlns:a16="http://schemas.microsoft.com/office/drawing/2014/main" id="{818EE1DA-AF3C-9FBD-85AA-F10A1239C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8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5851E8-4E5D-4497-55AF-68F427D94C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600" y="1216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052" name="Picture 4" descr="đồ Họa Giáo Viên Hình ảnh PNG | Vector Và Các Tập Tin PSD | Tải Về Miễn Phí  Trên Pngtree">
            <a:extLst>
              <a:ext uri="{FF2B5EF4-FFF2-40B4-BE49-F238E27FC236}">
                <a16:creationId xmlns:a16="http://schemas.microsoft.com/office/drawing/2014/main" id="{E0C659A0-D18F-57A1-0925-1DF4399C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897022"/>
            <a:ext cx="7010400" cy="430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31390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53</Words>
  <Application>Microsoft Office PowerPoint</Application>
  <PresentationFormat>Custom</PresentationFormat>
  <Paragraphs>12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Calibri</vt:lpstr>
      <vt:lpstr>Noto Sans Bold</vt:lpstr>
      <vt:lpstr>Noto Serif Display Bold</vt:lpstr>
      <vt:lpstr>DejaVu Serif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bé hoàn thành sản phẩm!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Thiết kế đồng hồ mặt trời (EDP)</dc:title>
  <dc:creator>NHAN</dc:creator>
  <cp:lastModifiedBy>WINDOWS 10 PRO</cp:lastModifiedBy>
  <cp:revision>3</cp:revision>
  <dcterms:created xsi:type="dcterms:W3CDTF">2006-08-16T00:00:00Z</dcterms:created>
  <dcterms:modified xsi:type="dcterms:W3CDTF">2025-02-16T14:50:35Z</dcterms:modified>
  <dc:identifier>DAGDlZP6TDQ</dc:identifier>
</cp:coreProperties>
</file>