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56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3" autoAdjust="0"/>
    <p:restoredTop sz="94660"/>
  </p:normalViewPr>
  <p:slideViewPr>
    <p:cSldViewPr>
      <p:cViewPr>
        <p:scale>
          <a:sx n="72" d="100"/>
          <a:sy n="72" d="100"/>
        </p:scale>
        <p:origin x="-117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3209-0DB6-4CA1-8C42-6F4CDCAEB389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D1D2-7880-49B2-93D3-8435DA4943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3209-0DB6-4CA1-8C42-6F4CDCAEB389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D1D2-7880-49B2-93D3-8435DA4943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3209-0DB6-4CA1-8C42-6F4CDCAEB389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D1D2-7880-49B2-93D3-8435DA4943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3209-0DB6-4CA1-8C42-6F4CDCAEB389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D1D2-7880-49B2-93D3-8435DA4943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3209-0DB6-4CA1-8C42-6F4CDCAEB389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D1D2-7880-49B2-93D3-8435DA4943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3209-0DB6-4CA1-8C42-6F4CDCAEB389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D1D2-7880-49B2-93D3-8435DA4943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3209-0DB6-4CA1-8C42-6F4CDCAEB389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D1D2-7880-49B2-93D3-8435DA4943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3209-0DB6-4CA1-8C42-6F4CDCAEB389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D1D2-7880-49B2-93D3-8435DA4943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3209-0DB6-4CA1-8C42-6F4CDCAEB389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D1D2-7880-49B2-93D3-8435DA4943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3209-0DB6-4CA1-8C42-6F4CDCAEB389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D1D2-7880-49B2-93D3-8435DA4943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3209-0DB6-4CA1-8C42-6F4CDCAEB389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D1D2-7880-49B2-93D3-8435DA4943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D3209-0DB6-4CA1-8C42-6F4CDCAEB389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AD1D2-7880-49B2-93D3-8435DA4943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9144000" cy="7315200"/>
          </a:xfrm>
        </p:spPr>
        <p:txBody>
          <a:bodyPr>
            <a:normAutofit/>
          </a:bodyPr>
          <a:lstStyle/>
          <a:p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ỦY BAN NHÂN DÂN QUẬN </a:t>
            </a:r>
            <a:r>
              <a:rPr lang="en-US" sz="24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LONG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b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MẦM NON THẠCH BÀN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 smtClean="0">
                <a:solidFill>
                  <a:srgbClr val="FF0000"/>
                </a:solidFill>
              </a:rPr>
              <a:t>Lĩnh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vực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</a:rPr>
              <a:t>Phát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triển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nhận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thức</a:t>
            </a: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err="1" smtClean="0">
                <a:solidFill>
                  <a:srgbClr val="FF0000"/>
                </a:solidFill>
              </a:rPr>
              <a:t>Đề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tài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</a:rPr>
              <a:t>Sự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phát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triển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</a:rPr>
              <a:t> con </a:t>
            </a:r>
            <a:r>
              <a:rPr lang="en-US" sz="2400" dirty="0" err="1" smtClean="0">
                <a:solidFill>
                  <a:srgbClr val="FF0000"/>
                </a:solidFill>
              </a:rPr>
              <a:t>gà</a:t>
            </a: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>
                <a:solidFill>
                  <a:srgbClr val="00B050"/>
                </a:solidFill>
              </a:rPr>
              <a:t>Lứa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tuổi</a:t>
            </a:r>
            <a:r>
              <a:rPr lang="en-US" sz="2400" dirty="0" smtClean="0">
                <a:solidFill>
                  <a:srgbClr val="00B050"/>
                </a:solidFill>
              </a:rPr>
              <a:t>: 3-4 </a:t>
            </a:r>
            <a:r>
              <a:rPr lang="en-US" sz="2400" dirty="0" err="1" smtClean="0">
                <a:solidFill>
                  <a:srgbClr val="00B050"/>
                </a:solidFill>
              </a:rPr>
              <a:t>tuổi</a:t>
            </a:r>
            <a:r>
              <a:rPr lang="en-US" sz="2400" dirty="0" smtClean="0">
                <a:solidFill>
                  <a:srgbClr val="00B050"/>
                </a:solidFill>
              </a:rPr>
              <a:t/>
            </a:r>
            <a:br>
              <a:rPr lang="en-US" sz="2400" dirty="0" smtClean="0">
                <a:solidFill>
                  <a:srgbClr val="00B050"/>
                </a:solidFill>
              </a:rPr>
            </a:br>
            <a:r>
              <a:rPr lang="en-US" sz="2400" dirty="0" err="1" smtClean="0">
                <a:solidFill>
                  <a:srgbClr val="00B050"/>
                </a:solidFill>
              </a:rPr>
              <a:t>Người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thực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hiện</a:t>
            </a:r>
            <a:r>
              <a:rPr lang="en-US" sz="2400" dirty="0" smtClean="0">
                <a:solidFill>
                  <a:srgbClr val="00B050"/>
                </a:solidFill>
              </a:rPr>
              <a:t>: </a:t>
            </a:r>
            <a:r>
              <a:rPr lang="en-US" sz="2400" dirty="0" err="1" smtClean="0">
                <a:solidFill>
                  <a:srgbClr val="00B050"/>
                </a:solidFill>
              </a:rPr>
              <a:t>Nguyễn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Thị</a:t>
            </a:r>
            <a:r>
              <a:rPr lang="en-US" sz="2400" dirty="0" smtClean="0">
                <a:solidFill>
                  <a:srgbClr val="00B050"/>
                </a:solidFill>
              </a:rPr>
              <a:t> Mai</a:t>
            </a:r>
            <a:br>
              <a:rPr lang="en-US" sz="2400" dirty="0" smtClean="0">
                <a:solidFill>
                  <a:srgbClr val="00B050"/>
                </a:solidFill>
              </a:rPr>
            </a:br>
            <a:r>
              <a:rPr lang="en-US" sz="2400" dirty="0" smtClean="0">
                <a:solidFill>
                  <a:srgbClr val="00B050"/>
                </a:solidFill>
              </a:rPr>
              <a:t/>
            </a:r>
            <a:br>
              <a:rPr lang="en-US" sz="2400" dirty="0" smtClean="0">
                <a:solidFill>
                  <a:srgbClr val="00B050"/>
                </a:solidFill>
              </a:rPr>
            </a:br>
            <a:r>
              <a:rPr lang="en-US" sz="2400" dirty="0" err="1" smtClean="0">
                <a:solidFill>
                  <a:srgbClr val="00B050"/>
                </a:solidFill>
              </a:rPr>
              <a:t>Năm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học</a:t>
            </a:r>
            <a:r>
              <a:rPr lang="en-US" sz="2400" dirty="0" smtClean="0">
                <a:solidFill>
                  <a:srgbClr val="00B050"/>
                </a:solidFill>
              </a:rPr>
              <a:t>: 2024 -2025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20482" name="Picture 2" descr="http://i1036.photobucket.com/albums/a449/cuahanghuu15/gamedemcon_zpshqc1rod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133600"/>
            <a:ext cx="3733800" cy="279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Kết quả hình ảnh cho ga de tru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5418" y="384743"/>
            <a:ext cx="6765582" cy="517785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7400" y="55626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ết quả hình ảnh cho ga ap tru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766" y="387001"/>
            <a:ext cx="7491034" cy="54041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7400" y="5722203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ấp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Kết quả hình ảnh cho ga ap tru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76250"/>
            <a:ext cx="7086600" cy="53149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7400" y="5722203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Kết quả hình ảnh cho ga ma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04800"/>
            <a:ext cx="7213600" cy="5410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5722203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mồi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Kết quả hình ảnh cho ga ma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Kết quả hình ảnh cho ga ma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8" name="AutoShape 6" descr="Kết quả hình ảnh cho ga ma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9" name="Picture 7" descr="C:\Users\admin\Desktop\Dung C2\rooster-58884_960_7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"/>
            <a:ext cx="7956644" cy="55530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05000" y="58674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qua trung g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62200"/>
            <a:ext cx="3110113" cy="2286000"/>
          </a:xfrm>
          <a:prstGeom prst="rect">
            <a:avLst/>
          </a:prstGeom>
          <a:noFill/>
        </p:spPr>
      </p:pic>
      <p:sp>
        <p:nvSpPr>
          <p:cNvPr id="5" name="Curved Down Arrow 4"/>
          <p:cNvSpPr/>
          <p:nvPr/>
        </p:nvSpPr>
        <p:spPr>
          <a:xfrm rot="19186275">
            <a:off x="1634793" y="1224667"/>
            <a:ext cx="1600200" cy="4572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8" name="Picture 4" descr="Kết quả hình ảnh cho ga ap tru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0975" y="0"/>
            <a:ext cx="3136274" cy="2262578"/>
          </a:xfrm>
          <a:prstGeom prst="rect">
            <a:avLst/>
          </a:prstGeom>
          <a:noFill/>
        </p:spPr>
      </p:pic>
      <p:sp>
        <p:nvSpPr>
          <p:cNvPr id="7" name="Curved Down Arrow 6"/>
          <p:cNvSpPr/>
          <p:nvPr/>
        </p:nvSpPr>
        <p:spPr>
          <a:xfrm rot="2883379">
            <a:off x="6540936" y="1117793"/>
            <a:ext cx="1828800" cy="57744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30" name="Picture 6" descr="Kết quả hình ảnh cho ga ap tru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2362200"/>
            <a:ext cx="3048000" cy="2286000"/>
          </a:xfrm>
          <a:prstGeom prst="rect">
            <a:avLst/>
          </a:prstGeom>
          <a:noFill/>
        </p:spPr>
      </p:pic>
      <p:sp>
        <p:nvSpPr>
          <p:cNvPr id="9" name="Curved Down Arrow 8"/>
          <p:cNvSpPr/>
          <p:nvPr/>
        </p:nvSpPr>
        <p:spPr>
          <a:xfrm rot="8087146">
            <a:off x="6312336" y="5335894"/>
            <a:ext cx="1828800" cy="57744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Down Arrow 9"/>
          <p:cNvSpPr/>
          <p:nvPr/>
        </p:nvSpPr>
        <p:spPr>
          <a:xfrm rot="13224448">
            <a:off x="1405123" y="5403291"/>
            <a:ext cx="1600200" cy="4572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32" name="Picture 8" descr="Kết quả hình ảnh cho ga ma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4800600"/>
            <a:ext cx="30480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9144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Những</a:t>
            </a:r>
            <a:r>
              <a:rPr lang="en-US" dirty="0" smtClean="0">
                <a:solidFill>
                  <a:srgbClr val="FF0000"/>
                </a:solidFill>
              </a:rPr>
              <a:t> con </a:t>
            </a:r>
            <a:r>
              <a:rPr lang="en-US" dirty="0" err="1" smtClean="0">
                <a:solidFill>
                  <a:srgbClr val="FF0000"/>
                </a:solidFill>
              </a:rPr>
              <a:t>vật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đẻ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trứng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9458" name="Picture 2" descr="Kết quả hình ảnh cho con vị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56539"/>
            <a:ext cx="3205976" cy="2901061"/>
          </a:xfrm>
          <a:prstGeom prst="rect">
            <a:avLst/>
          </a:prstGeom>
          <a:noFill/>
        </p:spPr>
      </p:pic>
      <p:pic>
        <p:nvPicPr>
          <p:cNvPr id="19460" name="Picture 4" descr="Kết quả hình ảnh cho con ng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5047"/>
            <a:ext cx="3810000" cy="2857500"/>
          </a:xfrm>
          <a:prstGeom prst="rect">
            <a:avLst/>
          </a:prstGeom>
          <a:noFill/>
        </p:spPr>
      </p:pic>
      <p:pic>
        <p:nvPicPr>
          <p:cNvPr id="19462" name="Picture 6" descr="Kết quả hình ảnh cho con ngỗ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3738848"/>
            <a:ext cx="2787805" cy="2966752"/>
          </a:xfrm>
          <a:prstGeom prst="rect">
            <a:avLst/>
          </a:prstGeom>
          <a:noFill/>
        </p:spPr>
      </p:pic>
      <p:pic>
        <p:nvPicPr>
          <p:cNvPr id="19464" name="Picture 8" descr="Kết quả hình ảnh cho con chim bồ câ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53440" y="793595"/>
            <a:ext cx="3732586" cy="2787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</p:spPr>
      </p:pic>
    </p:spTree>
    <p:extLst>
      <p:ext uri="{BB962C8B-B14F-4D97-AF65-F5344CB8AC3E}">
        <p14:creationId xmlns:p14="http://schemas.microsoft.com/office/powerpoint/2010/main" val="1861632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36</Words>
  <Application>Microsoft Office PowerPoint</Application>
  <PresentationFormat>On-screen Show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ỦY BAN NHÂN DÂN QUẬN LONG BIÊN TRƯỜNG MẦM NON THẠCH BÀN  Lĩnh vực: Phát triển nhận thức Đề tài: Sự phát triển của con gà         Lứa tuổi: 3-4 tuổi Người thực hiện: Nguyễn Thị Mai  Năm học: 2024 -2025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Những con vật đẻ trứng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8</cp:revision>
  <dcterms:created xsi:type="dcterms:W3CDTF">2016-11-01T05:44:06Z</dcterms:created>
  <dcterms:modified xsi:type="dcterms:W3CDTF">2025-05-16T02:21:36Z</dcterms:modified>
</cp:coreProperties>
</file>