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00" r:id="rId3"/>
    <p:sldId id="281" r:id="rId4"/>
    <p:sldId id="278" r:id="rId5"/>
    <p:sldId id="256" r:id="rId6"/>
    <p:sldId id="258" r:id="rId7"/>
    <p:sldId id="282" r:id="rId8"/>
    <p:sldId id="283" r:id="rId9"/>
    <p:sldId id="292" r:id="rId10"/>
    <p:sldId id="293" r:id="rId11"/>
    <p:sldId id="284" r:id="rId12"/>
    <p:sldId id="285" r:id="rId13"/>
    <p:sldId id="280" r:id="rId14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546" autoAdjust="0"/>
  </p:normalViewPr>
  <p:slideViewPr>
    <p:cSldViewPr showGuides="1">
      <p:cViewPr varScale="1">
        <p:scale>
          <a:sx n="55" d="100"/>
          <a:sy n="55" d="100"/>
        </p:scale>
        <p:origin x="1714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My%20PC\Downloads\741691058681972107%20(online-video-cutter.com).mp4" TargetMode="External"/><Relationship Id="rId1" Type="http://schemas.microsoft.com/office/2007/relationships/media" Target="file:///C:\Users\My%20PC\Downloads\741691058681972107%20(online-video-cutter.com).mp4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E221B-9A49-35A8-F83F-36FA47035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E96F4-D239-F695-F6A1-6DBCF01D7E76}"/>
              </a:ext>
            </a:extLst>
          </p:cNvPr>
          <p:cNvSpPr txBox="1"/>
          <p:nvPr/>
        </p:nvSpPr>
        <p:spPr>
          <a:xfrm>
            <a:off x="2895684" y="304882"/>
            <a:ext cx="7467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LONG BIÊN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CFEAD-FD42-3420-3184-CFFB009AB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9" y="1258989"/>
            <a:ext cx="1752554" cy="1663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87C76-C1EA-4FF9-8CB8-5D9764720301}"/>
              </a:ext>
            </a:extLst>
          </p:cNvPr>
          <p:cNvSpPr txBox="1"/>
          <p:nvPr/>
        </p:nvSpPr>
        <p:spPr>
          <a:xfrm>
            <a:off x="3124278" y="3136612"/>
            <a:ext cx="7467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F96C8-3FB4-0C12-29E1-19455AD9BAA2}"/>
              </a:ext>
            </a:extLst>
          </p:cNvPr>
          <p:cNvSpPr txBox="1"/>
          <p:nvPr/>
        </p:nvSpPr>
        <p:spPr>
          <a:xfrm>
            <a:off x="3886258" y="4029350"/>
            <a:ext cx="6172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“Bàn tay cô giáo”</a:t>
            </a:r>
          </a:p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24-36 tháng</a:t>
            </a:r>
          </a:p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22" name="AutoShape 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23" name="Picture 4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Picture 5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Picture 6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6" name="Picture 7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8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Picture 9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10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0" name="Picture 11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31" name="Group 1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32" name="AutoShape 1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33" name="Picture 14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4" name="Picture 15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5" name="Picture 16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6" name="Picture 17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7" name="Picture 18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8" name="Picture 19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9" name="Picture 20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0" name="Picture 21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142" name="WordArt 24"/>
          <p:cNvSpPr>
            <a:spLocks noTextEdit="1"/>
          </p:cNvSpPr>
          <p:nvPr/>
        </p:nvSpPr>
        <p:spPr>
          <a:xfrm>
            <a:off x="2623185" y="1428750"/>
            <a:ext cx="6949440" cy="188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9"/>
              </a:avLst>
            </a:prstTxWarp>
            <a:normAutofit/>
          </a:bodyPr>
          <a:lstStyle/>
          <a:p>
            <a:pPr algn="ctr"/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 3</a:t>
            </a:r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TỎA SÁNG TÀI NĂNG </a:t>
            </a:r>
          </a:p>
        </p:txBody>
      </p:sp>
      <p:sp>
        <p:nvSpPr>
          <p:cNvPr id="3097" name="AutoShape 25"/>
          <p:cNvSpPr/>
          <p:nvPr/>
        </p:nvSpPr>
        <p:spPr>
          <a:xfrm>
            <a:off x="4114800" y="971550"/>
            <a:ext cx="609600" cy="400050"/>
          </a:xfrm>
          <a:prstGeom prst="star4">
            <a:avLst>
              <a:gd name="adj" fmla="val 1250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8477250" y="4779963"/>
            <a:ext cx="685800" cy="400050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10058400" y="2881313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2895600" y="4972050"/>
            <a:ext cx="685800" cy="400050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1562100" y="3429000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7239000" y="1085850"/>
            <a:ext cx="457200" cy="3429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4" name="AutoShape 32"/>
          <p:cNvSpPr/>
          <p:nvPr/>
        </p:nvSpPr>
        <p:spPr>
          <a:xfrm>
            <a:off x="9952038" y="3829050"/>
            <a:ext cx="685800" cy="571500"/>
          </a:xfrm>
          <a:prstGeom prst="star4">
            <a:avLst>
              <a:gd name="adj" fmla="val 12500"/>
            </a:avLst>
          </a:pr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7" grpId="0" bldLvl="0" animBg="1"/>
      <p:bldP spid="3099" grpId="0" bldLvl="0" animBg="1"/>
      <p:bldP spid="3100" grpId="0" bldLvl="0" animBg="1"/>
      <p:bldP spid="3101" grpId="0" bldLvl="0" animBg="1"/>
      <p:bldP spid="3102" grpId="0" bldLvl="0" animBg="1"/>
      <p:bldP spid="3103" grpId="0" bldLvl="0" animBg="1"/>
      <p:bldP spid="310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4195445"/>
            <a:ext cx="8229600" cy="330835"/>
          </a:xfrm>
        </p:spPr>
        <p:txBody>
          <a:bodyPr/>
          <a:lstStyle/>
          <a:p>
            <a:endParaRPr lang="en-US"/>
          </a:p>
        </p:txBody>
      </p:sp>
      <p:grpSp>
        <p:nvGrpSpPr>
          <p:cNvPr id="5121" name="Group 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22" name="AutoShape 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23" name="Picture 4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Picture 5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Picture 6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6" name="Picture 7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8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Picture 9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10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0" name="Picture 11" descr="916380xpqefk44q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142" name="WordArt 24"/>
          <p:cNvSpPr>
            <a:spLocks noTextEdit="1"/>
          </p:cNvSpPr>
          <p:nvPr/>
        </p:nvSpPr>
        <p:spPr>
          <a:xfrm>
            <a:off x="2514600" y="1428750"/>
            <a:ext cx="7058025" cy="188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9"/>
              </a:avLst>
            </a:prstTxWarp>
            <a:normAutofit/>
          </a:bodyPr>
          <a:lstStyle/>
          <a:p>
            <a:pPr algn="ctr"/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 3</a:t>
            </a:r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TÀI NĂNG CỦA BÉ</a:t>
            </a:r>
          </a:p>
        </p:txBody>
      </p:sp>
      <p:sp>
        <p:nvSpPr>
          <p:cNvPr id="3097" name="AutoShape 25"/>
          <p:cNvSpPr/>
          <p:nvPr/>
        </p:nvSpPr>
        <p:spPr>
          <a:xfrm>
            <a:off x="4114800" y="971550"/>
            <a:ext cx="609600" cy="400050"/>
          </a:xfrm>
          <a:prstGeom prst="star4">
            <a:avLst>
              <a:gd name="adj" fmla="val 1250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8477250" y="4779963"/>
            <a:ext cx="685800" cy="400050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2895600" y="4972050"/>
            <a:ext cx="685800" cy="400050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1562100" y="3429000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7239000" y="1085850"/>
            <a:ext cx="457200" cy="3429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4" name="AutoShape 32"/>
          <p:cNvSpPr/>
          <p:nvPr/>
        </p:nvSpPr>
        <p:spPr>
          <a:xfrm>
            <a:off x="9952038" y="3829050"/>
            <a:ext cx="685800" cy="571500"/>
          </a:xfrm>
          <a:prstGeom prst="star4">
            <a:avLst>
              <a:gd name="adj" fmla="val 12500"/>
            </a:avLst>
          </a:pr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7" name="Cô Và Mẹ ♫ Bé Thanh Ngân ♫ Nhạc Thiếu Nhi Vui Nhộn Hay Nhất 2018 (online-video-cutter.com) (1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2095" y="0"/>
            <a:ext cx="917257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267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097" grpId="0" bldLvl="0" animBg="1"/>
      <p:bldP spid="3099" grpId="0" bldLvl="0" animBg="1"/>
      <p:bldP spid="3101" grpId="0" bldLvl="0" animBg="1"/>
      <p:bldP spid="3102" grpId="0" bldLvl="0" animBg="1"/>
      <p:bldP spid="3103" grpId="0" bldLvl="0" animBg="1"/>
      <p:bldP spid="310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6" descr="1145086ejqsyt499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493863" y="1169883"/>
            <a:ext cx="428625" cy="142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1145086ejqsyt499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291228" y="330046"/>
            <a:ext cx="428626" cy="142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6"/>
          <p:cNvGrpSpPr/>
          <p:nvPr/>
        </p:nvGrpSpPr>
        <p:grpSpPr bwMode="auto">
          <a:xfrm rot="10800000">
            <a:off x="8053388" y="828322"/>
            <a:ext cx="2614613" cy="2057400"/>
            <a:chOff x="192" y="1968"/>
            <a:chExt cx="2928" cy="2304"/>
          </a:xfrm>
        </p:grpSpPr>
        <p:pic>
          <p:nvPicPr>
            <p:cNvPr id="19469" name="Picture 7" descr="N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8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2" name="Group 6"/>
          <p:cNvGrpSpPr/>
          <p:nvPr/>
        </p:nvGrpSpPr>
        <p:grpSpPr bwMode="auto">
          <a:xfrm>
            <a:off x="1685993" y="3948708"/>
            <a:ext cx="2614613" cy="2057400"/>
            <a:chOff x="192" y="1968"/>
            <a:chExt cx="2928" cy="2304"/>
          </a:xfrm>
        </p:grpSpPr>
        <p:pic>
          <p:nvPicPr>
            <p:cNvPr id="19467" name="Picture 7" descr="N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8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3" name="Picture 18" descr="1145086ejqsyt499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9619355" y="5014414"/>
            <a:ext cx="428625" cy="142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9" descr="1145086ejqsyt499z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40847" y="4180223"/>
            <a:ext cx="428625" cy="142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84" y="3097709"/>
            <a:ext cx="5143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ellc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562564">
            <a:off x="1440285" y="774743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Bellc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549213">
            <a:off x="10187268" y="5527451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22" name="AutoShape 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23" name="Picture 4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Picture 5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Picture 6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6" name="Picture 7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8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Picture 9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10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0" name="Picture 11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31" name="Group 1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32" name="AutoShape 1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33" name="Picture 14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4" name="Picture 15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5" name="Picture 16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6" name="Picture 17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7" name="Picture 18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8" name="Picture 19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9" name="Picture 20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0" name="Picture 21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142" name="WordArt 24"/>
          <p:cNvSpPr>
            <a:spLocks noTextEdit="1"/>
          </p:cNvSpPr>
          <p:nvPr/>
        </p:nvSpPr>
        <p:spPr>
          <a:xfrm>
            <a:off x="2686050" y="1428750"/>
            <a:ext cx="6886575" cy="188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9"/>
              </a:avLst>
            </a:prstTxWarp>
            <a:normAutofit/>
          </a:bodyPr>
          <a:lstStyle/>
          <a:p>
            <a:pPr algn="ctr"/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 1</a:t>
            </a:r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BÉ VỚI THƠ CA</a:t>
            </a:r>
          </a:p>
        </p:txBody>
      </p:sp>
      <p:sp>
        <p:nvSpPr>
          <p:cNvPr id="3097" name="AutoShape 25"/>
          <p:cNvSpPr/>
          <p:nvPr/>
        </p:nvSpPr>
        <p:spPr>
          <a:xfrm>
            <a:off x="4114800" y="971550"/>
            <a:ext cx="609600" cy="400050"/>
          </a:xfrm>
          <a:prstGeom prst="star4">
            <a:avLst>
              <a:gd name="adj" fmla="val 1250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8477250" y="4779963"/>
            <a:ext cx="685800" cy="400050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10058400" y="2881313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2895600" y="4972050"/>
            <a:ext cx="685800" cy="400050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1562100" y="3429000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7239000" y="1085850"/>
            <a:ext cx="457200" cy="3429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4" name="AutoShape 32"/>
          <p:cNvSpPr/>
          <p:nvPr/>
        </p:nvSpPr>
        <p:spPr>
          <a:xfrm>
            <a:off x="9952038" y="3829050"/>
            <a:ext cx="685800" cy="571500"/>
          </a:xfrm>
          <a:prstGeom prst="star4">
            <a:avLst>
              <a:gd name="adj" fmla="val 12500"/>
            </a:avLst>
          </a:pr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7" grpId="0" bldLvl="0" animBg="1"/>
      <p:bldP spid="3099" grpId="0" bldLvl="0" animBg="1"/>
      <p:bldP spid="3100" grpId="0" bldLvl="0" animBg="1"/>
      <p:bldP spid="3101" grpId="0" bldLvl="0" animBg="1"/>
      <p:bldP spid="3102" grpId="0" bldLvl="0" animBg="1"/>
      <p:bldP spid="3103" grpId="0" bldLvl="0" animBg="1"/>
      <p:bldP spid="310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00" y="0"/>
            <a:ext cx="90932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>
              <a:buClrTx/>
              <a:buSzTx/>
              <a:buFontTx/>
            </a:pPr>
            <a:endParaRPr lang="en-US" dirty="0"/>
          </a:p>
        </p:txBody>
      </p:sp>
      <p:sp>
        <p:nvSpPr>
          <p:cNvPr id="4098" name="Rectangle 3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  <a:buFontTx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4" descr="Untitled-1-copy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9982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AutoShape 6"/>
          <p:cNvSpPr/>
          <p:nvPr/>
        </p:nvSpPr>
        <p:spPr>
          <a:xfrm>
            <a:off x="6781800" y="152400"/>
            <a:ext cx="3581400" cy="2667000"/>
          </a:xfrm>
          <a:prstGeom prst="cloudCallout">
            <a:avLst>
              <a:gd name="adj1" fmla="val -65250"/>
              <a:gd name="adj2" fmla="val -946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101" name="Picture 5" descr="tet-nguyenhh-dan-4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en-US" dirty="0"/>
          </a:p>
        </p:txBody>
      </p:sp>
      <p:sp>
        <p:nvSpPr>
          <p:cNvPr id="5122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endParaRPr lang="en-US" dirty="0"/>
          </a:p>
        </p:txBody>
      </p:sp>
      <p:pic>
        <p:nvPicPr>
          <p:cNvPr id="5123" name="Picture 4" descr="Untitled-2-copy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 descr="be-trai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7764463" y="2971800"/>
            <a:ext cx="2293937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7" descr="ferrari california cartoon car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6200" y="5157788"/>
            <a:ext cx="1066800" cy="7096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33" name="Group 13"/>
          <p:cNvGrpSpPr/>
          <p:nvPr/>
        </p:nvGrpSpPr>
        <p:grpSpPr>
          <a:xfrm>
            <a:off x="3886200" y="76200"/>
            <a:ext cx="2438400" cy="2286000"/>
            <a:chOff x="1488" y="48"/>
            <a:chExt cx="1536" cy="1440"/>
          </a:xfrm>
        </p:grpSpPr>
        <p:sp>
          <p:nvSpPr>
            <p:cNvPr id="5127" name="AutoShape 9"/>
            <p:cNvSpPr/>
            <p:nvPr/>
          </p:nvSpPr>
          <p:spPr>
            <a:xfrm>
              <a:off x="1488" y="48"/>
              <a:ext cx="1536" cy="1440"/>
            </a:xfrm>
            <a:prstGeom prst="cloudCallout">
              <a:avLst>
                <a:gd name="adj1" fmla="val 25324"/>
                <a:gd name="adj2" fmla="val 71875"/>
              </a:avLst>
            </a:prstGeom>
            <a:gradFill rotWithShape="1">
              <a:gsLst>
                <a:gs pos="0">
                  <a:srgbClr val="FFFFCC"/>
                </a:gs>
                <a:gs pos="50000">
                  <a:srgbClr val="FFCCFF"/>
                </a:gs>
                <a:gs pos="100000">
                  <a:srgbClr val="FFFFCC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5128" name="Picture 10" descr="Untitled-5 cop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0" y="192"/>
              <a:ext cx="1035" cy="110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32" name="Group 12"/>
          <p:cNvGrpSpPr/>
          <p:nvPr/>
        </p:nvGrpSpPr>
        <p:grpSpPr>
          <a:xfrm>
            <a:off x="7696200" y="152400"/>
            <a:ext cx="2438400" cy="2286000"/>
            <a:chOff x="3888" y="96"/>
            <a:chExt cx="1536" cy="1440"/>
          </a:xfrm>
        </p:grpSpPr>
        <p:sp>
          <p:nvSpPr>
            <p:cNvPr id="5130" name="AutoShape 8"/>
            <p:cNvSpPr/>
            <p:nvPr/>
          </p:nvSpPr>
          <p:spPr>
            <a:xfrm>
              <a:off x="3888" y="96"/>
              <a:ext cx="1536" cy="1440"/>
            </a:xfrm>
            <a:prstGeom prst="cloudCallout">
              <a:avLst>
                <a:gd name="adj1" fmla="val -44338"/>
                <a:gd name="adj2" fmla="val 63611"/>
              </a:avLst>
            </a:prstGeom>
            <a:gradFill rotWithShape="1">
              <a:gsLst>
                <a:gs pos="0">
                  <a:srgbClr val="FFFFCC"/>
                </a:gs>
                <a:gs pos="50000">
                  <a:srgbClr val="FFCCFF"/>
                </a:gs>
                <a:gs pos="100000">
                  <a:srgbClr val="FFFFCC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5131" name="Picture 11" descr="Untitled-4 copy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32" y="128"/>
              <a:ext cx="1214" cy="13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8.33333E-7 6.01156E-6 C 0.00208 0.01157 0.00365 0.00949 0.00955 0.01688 C 0.01146 0.00417 0.01111 0.00995 0.01111 6.01156E-6 " pathEditMode="relative" ptsTypes="ffA"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22" name="AutoShape 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23" name="Picture 4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4" name="Picture 5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5" name="Picture 6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6" name="Picture 7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8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Picture 9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10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0" name="Picture 11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31" name="Group 12"/>
          <p:cNvGrpSpPr>
            <a:grpSpLocks noChangeAspect="1"/>
          </p:cNvGrpSpPr>
          <p:nvPr/>
        </p:nvGrpSpPr>
        <p:grpSpPr>
          <a:xfrm>
            <a:off x="1524000" y="857250"/>
            <a:ext cx="9144000" cy="5143500"/>
            <a:chOff x="2341" y="12375"/>
            <a:chExt cx="12513" cy="9600"/>
          </a:xfrm>
        </p:grpSpPr>
        <p:sp>
          <p:nvSpPr>
            <p:cNvPr id="5132" name="AutoShape 13"/>
            <p:cNvSpPr>
              <a:spLocks noChangeAspect="1"/>
            </p:cNvSpPr>
            <p:nvPr/>
          </p:nvSpPr>
          <p:spPr>
            <a:xfrm>
              <a:off x="2341" y="12375"/>
              <a:ext cx="12513" cy="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en-US" altLang="zh-CN" dirty="0">
                <a:latin typeface="Arial" panose="020B0604020202020204" pitchFamily="34" charset="0"/>
              </a:endParaRPr>
            </a:p>
          </p:txBody>
        </p:sp>
        <p:pic>
          <p:nvPicPr>
            <p:cNvPr id="5133" name="Picture 14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4" name="Picture 15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550" y="12375"/>
              <a:ext cx="729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5" name="Picture 16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12979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6" name="Picture 17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124" y="12695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7" name="Picture 18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11247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8" name="Picture 19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64" y="20100"/>
              <a:ext cx="747" cy="29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9" name="Picture 20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1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40" name="Picture 21" descr="916380xpqefk44q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4" y="18908"/>
              <a:ext cx="730" cy="306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142" name="WordArt 24"/>
          <p:cNvSpPr>
            <a:spLocks noTextEdit="1"/>
          </p:cNvSpPr>
          <p:nvPr/>
        </p:nvSpPr>
        <p:spPr>
          <a:xfrm>
            <a:off x="2600325" y="1428750"/>
            <a:ext cx="6972300" cy="188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9"/>
              </a:avLst>
            </a:prstTxWarp>
            <a:normAutofit/>
          </a:bodyPr>
          <a:lstStyle/>
          <a:p>
            <a:pPr algn="ctr"/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 2</a:t>
            </a:r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THỬ TÀI BÉ YÊU</a:t>
            </a:r>
          </a:p>
        </p:txBody>
      </p:sp>
      <p:sp>
        <p:nvSpPr>
          <p:cNvPr id="3097" name="AutoShape 25"/>
          <p:cNvSpPr/>
          <p:nvPr/>
        </p:nvSpPr>
        <p:spPr>
          <a:xfrm>
            <a:off x="4114800" y="971550"/>
            <a:ext cx="609600" cy="400050"/>
          </a:xfrm>
          <a:prstGeom prst="star4">
            <a:avLst>
              <a:gd name="adj" fmla="val 1250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8477250" y="4779963"/>
            <a:ext cx="685800" cy="400050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10058400" y="2881313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2895600" y="4972050"/>
            <a:ext cx="685800" cy="400050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1562100" y="3429000"/>
            <a:ext cx="685800" cy="40005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7239000" y="1085850"/>
            <a:ext cx="457200" cy="3429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4" name="AutoShape 32"/>
          <p:cNvSpPr/>
          <p:nvPr/>
        </p:nvSpPr>
        <p:spPr>
          <a:xfrm>
            <a:off x="9952038" y="3829050"/>
            <a:ext cx="685800" cy="571500"/>
          </a:xfrm>
          <a:prstGeom prst="star4">
            <a:avLst>
              <a:gd name="adj" fmla="val 12500"/>
            </a:avLst>
          </a:pr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7" grpId="0" bldLvl="0" animBg="1"/>
      <p:bldP spid="3099" grpId="0" bldLvl="0" animBg="1"/>
      <p:bldP spid="3100" grpId="0" bldLvl="0" animBg="1"/>
      <p:bldP spid="3101" grpId="0" bldLvl="0" animBg="1"/>
      <p:bldP spid="3102" grpId="0" bldLvl="0" animBg="1"/>
      <p:bldP spid="3103" grpId="0" bldLvl="0" animBg="1"/>
      <p:bldP spid="310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365" y="0"/>
            <a:ext cx="9153525" cy="69018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848485" y="457200"/>
            <a:ext cx="2041525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 áo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5245"/>
            <a:ext cx="8229600" cy="1040765"/>
          </a:xfrm>
        </p:spPr>
        <p:txBody>
          <a:bodyPr/>
          <a:lstStyle/>
          <a:p>
            <a:r>
              <a:rPr lang="vi-VN" altLang="en-US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cô giáo</a:t>
            </a:r>
          </a:p>
        </p:txBody>
      </p:sp>
      <p:pic>
        <p:nvPicPr>
          <p:cNvPr id="4" name="Content Placeholder 3" descr="hojc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4035" y="1524000"/>
            <a:ext cx="5544820" cy="483171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 descr="an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00800" y="1447800"/>
            <a:ext cx="5289550" cy="4831715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41691058681972107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635" y="0"/>
            <a:ext cx="9144000" cy="685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heel/>
      </p:transition>
    </mc:Choice>
    <mc:Fallback xmlns="">
      <p:transition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76</Words>
  <Application>Microsoft Office PowerPoint</Application>
  <PresentationFormat>Widescreen</PresentationFormat>
  <Paragraphs>12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Công việc của cô giáo</vt:lpstr>
      <vt:lpstr>PowerPoint Presentation</vt:lpstr>
      <vt:lpstr>PowerPoint Presentation</vt:lpstr>
      <vt:lpstr>PowerPoint Presentation</vt:lpstr>
      <vt:lpstr>PowerPoint Presentation</vt:lpstr>
    </vt:vector>
  </TitlesOfParts>
  <Company>SharingVN.Net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SVN-Team</dc:creator>
  <cp:lastModifiedBy>Windows 10</cp:lastModifiedBy>
  <cp:revision>37</cp:revision>
  <dcterms:created xsi:type="dcterms:W3CDTF">2011-09-06T04:35:00Z</dcterms:created>
  <dcterms:modified xsi:type="dcterms:W3CDTF">2025-11-10T15:50:32Z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7FDE85CF0FD54A0BB3DFE0F517DF2505</vt:lpwstr>
  </property>
  <property fmtid="{D5CDD505-2E9C-101B-9397-08002B2CF9AE}" pid="3" name="KSOProductBuildVer">
    <vt:lpwstr>1033-11.2.0.10382</vt:lpwstr>
  </property>
</Properties>
</file>