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5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3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0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5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9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5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6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037-16C5-4614-9174-64B2020B708F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F1F6D-3959-4B26-B8B4-353B232FA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7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Kết quả hình ảnh cho background thể dụ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Kết quả hình ảnh cho background exercis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3" descr="Hình ảnh có liên quan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Kết quả hình ảnh cho hình nền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-12112"/>
            <a:ext cx="9246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40" y="0"/>
            <a:ext cx="924933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75"/>
            <a:ext cx="9412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226" y="285100"/>
            <a:ext cx="888617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PHƯỜNG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THẨM MỸ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In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tay,ngón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Kim Chi</a:t>
            </a: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2025-2026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1332F-25FE-4065-BB00-BEE9B66A3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67" y="1066801"/>
            <a:ext cx="180022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48"/>
            <a:ext cx="9144000" cy="704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37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9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36"/>
            <a:ext cx="9144000" cy="691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68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402"/>
            <a:ext cx="9116397" cy="68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8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r="9590"/>
          <a:stretch/>
        </p:blipFill>
        <p:spPr bwMode="auto">
          <a:xfrm>
            <a:off x="13571" y="19833"/>
            <a:ext cx="9130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97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" y="0"/>
            <a:ext cx="9137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762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2" y="43450"/>
            <a:ext cx="9152351" cy="68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72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27"/>
            <a:ext cx="9144000" cy="682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1062</TotalTime>
  <Words>40</Words>
  <Application>Microsoft Office PowerPoint</Application>
  <PresentationFormat>On-screen Show (4:3)</PresentationFormat>
  <Paragraphs>14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Administrator</cp:lastModifiedBy>
  <cp:revision>42</cp:revision>
  <dcterms:created xsi:type="dcterms:W3CDTF">2017-11-07T05:57:17Z</dcterms:created>
  <dcterms:modified xsi:type="dcterms:W3CDTF">2025-11-18T12:48:15Z</dcterms:modified>
</cp:coreProperties>
</file>