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66" r:id="rId17"/>
    <p:sldId id="267" r:id="rId18"/>
    <p:sldId id="268" r:id="rId19"/>
    <p:sldId id="269" r:id="rId20"/>
    <p:sldId id="270" r:id="rId21"/>
    <p:sldId id="287" r:id="rId22"/>
    <p:sldId id="288" r:id="rId23"/>
    <p:sldId id="281" r:id="rId24"/>
    <p:sldId id="280" r:id="rId25"/>
    <p:sldId id="282" r:id="rId26"/>
    <p:sldId id="283" r:id="rId27"/>
    <p:sldId id="284" r:id="rId28"/>
    <p:sldId id="28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3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D6BCE-940F-443E-8BBF-41B52BE710A6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96F6C-923C-4D12-9DBE-90D8B1B93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48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34056-DE03-4718-9CF6-2E306279C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47DC4-58CE-423C-AEE7-5ED12CC260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1AD3A-9C1B-4BC5-9C11-C5D2987F6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1ED8-49A3-41C1-A50C-02AD048EA916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E7120-6071-4C41-AC1F-CEF970097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21F50-022E-4B47-88EA-2C5B2AE38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8A5C-268D-4D14-BE7F-84FC64FBB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83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90A3B-923D-4EA7-BE34-989C805DA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CF2A1B-A223-4BAB-B165-A7688BC85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668A9-AFC9-40F5-A6F5-E1AD27757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1ED8-49A3-41C1-A50C-02AD048EA916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E78D9-95F3-4F93-BCD4-CBD3E38C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A3EDA-84A7-4D79-B08F-3D0DDE1BC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8A5C-268D-4D14-BE7F-84FC64FBB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38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E43D0F-E169-48E5-AF79-C976F0A11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61507D-FAAF-4232-8B9B-81277994A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A8259-C069-4566-9D84-457CA5CBD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1ED8-49A3-41C1-A50C-02AD048EA916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34730-A220-4F96-9580-DB78CDC19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4EF3B-8ACE-4A70-8C4B-EE709237B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8A5C-268D-4D14-BE7F-84FC64FBB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27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BAEC1-A6CC-4B48-AA27-7472B064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83B77-55A0-4633-9644-25D130F75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A47ED-0F77-4641-91D9-AE4D4D74F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1ED8-49A3-41C1-A50C-02AD048EA916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31C0A-79E1-4D43-BE81-543CF4A98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4C16D-6C6A-4CA6-B9DA-64395777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8A5C-268D-4D14-BE7F-84FC64FBB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76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4767C-9BFD-4B28-B46E-C247966F2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A2C157-F2DF-4785-9B7E-D5CEB7F0F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B0AD8-7D90-4940-A5E5-37B7B5783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1ED8-49A3-41C1-A50C-02AD048EA916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063B9-85CA-47BC-AA3E-D0DF86BA4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4B4A1-57AD-4129-ADBB-952A032E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8A5C-268D-4D14-BE7F-84FC64FBB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9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733F1-AA83-4BD3-B8FF-441A2E547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8B2DC-0E23-487D-B62A-0C2557FAE9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521F7C-6EDB-4CEF-9952-F1AED3E1F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AD6A90-5A33-42C9-BE02-F37FACEB9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1ED8-49A3-41C1-A50C-02AD048EA916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9946DC-7671-4766-9CC6-8271561FB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0FA5EF-A47B-46E5-9B21-B6985548D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8A5C-268D-4D14-BE7F-84FC64FBB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8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A781E-D54B-44FF-81C1-212B319DF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615AA-7D31-436B-986A-3CC93728E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2DF0AB-75F3-44B6-8683-D14389A2A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2E2343-EA09-450D-9534-3063EFC20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07F53F-E481-45FA-962A-5429C59FC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3BDCC9-755F-40FC-A328-FB5FFCE2A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1ED8-49A3-41C1-A50C-02AD048EA916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7A6657-F5C3-4C3E-B073-D7165E6F6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E1B011-D3F5-4B8C-A2BD-A33D85D58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8A5C-268D-4D14-BE7F-84FC64FBB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13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A777A-0A6F-4309-B357-B28654FFC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6A2505-A131-4507-934F-CEC2B4F65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1ED8-49A3-41C1-A50C-02AD048EA916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A085DB-FA3D-464E-BB71-E15A39FFB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E9C15-A8FB-4212-90EB-463FDEC0C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8A5C-268D-4D14-BE7F-84FC64FBB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92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2A007D-3A3D-49EF-B7B6-5EFEC5866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1ED8-49A3-41C1-A50C-02AD048EA916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962FCE-4834-4527-82AE-14BFE5BA2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3C610-0415-4725-BB12-0163FE66F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8A5C-268D-4D14-BE7F-84FC64FBB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BD895-6402-46A9-95EB-F007F2EF9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6C388-0D4D-42A1-B156-F080149C2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048204-CC6D-4802-9431-01BFCD664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B7940-AB6D-4502-BB3C-E98346D58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1ED8-49A3-41C1-A50C-02AD048EA916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BD716-6EE2-45E6-9B32-7C66F2088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B23DE-549D-47F8-B22C-2D11BA5C9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8A5C-268D-4D14-BE7F-84FC64FBB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32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FE768-9C50-40D9-B752-84E816595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8C610B-3BFB-4CD4-8911-2B1DB04BDC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17FBB8-605C-467E-A261-9B8AB964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F158F9-5C13-419C-AB5F-27512154D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1ED8-49A3-41C1-A50C-02AD048EA916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D68194-35A5-4558-B4CF-A391187B3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8EAC05-ADFF-4DE6-9E23-75F139EA8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8A5C-268D-4D14-BE7F-84FC64FBB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4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C0C3C4-42F7-4618-894F-B881BD90B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5EC540-F4E0-4A9F-AFDC-524475DC7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F46E9-34B3-4BFB-989C-56BB6B8A69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21ED8-49A3-41C1-A50C-02AD048EA916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19D1A-3E21-4535-9161-E7E61B172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AC19F-B098-4E6D-9680-4FA8AD8BFE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58A5C-268D-4D14-BE7F-84FC64FBB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8F815D-08DE-4ABA-8746-E3D9A676C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546" y="-488857"/>
            <a:ext cx="12400546" cy="74897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987D7B-D26F-4A61-8CD5-1A41DBF7BBD1}"/>
              </a:ext>
            </a:extLst>
          </p:cNvPr>
          <p:cNvSpPr txBox="1"/>
          <p:nvPr/>
        </p:nvSpPr>
        <p:spPr>
          <a:xfrm>
            <a:off x="1102895" y="54985"/>
            <a:ext cx="10876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VIỆT HƯNG</a:t>
            </a:r>
            <a:endParaRPr lang="vi-VN" sz="2400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THƯỢNG THANH</a:t>
            </a:r>
            <a:endParaRPr lang="en-US" sz="2400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1F797F-3EB1-42A6-AE1D-EF92B382554F}"/>
              </a:ext>
            </a:extLst>
          </p:cNvPr>
          <p:cNvSpPr txBox="1"/>
          <p:nvPr/>
        </p:nvSpPr>
        <p:spPr>
          <a:xfrm>
            <a:off x="3252651" y="1555149"/>
            <a:ext cx="73190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>
              <a:solidFill>
                <a:srgbClr val="FF0000"/>
              </a:solidFill>
            </a:endParaRPr>
          </a:p>
          <a:p>
            <a:endParaRPr lang="en-US" sz="2800">
              <a:solidFill>
                <a:srgbClr val="FF0000"/>
              </a:solidFill>
            </a:endParaRP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LĨNH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VỰC PHÁT TRIỂN NGÔN NGỮ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1F13E8-0872-40E4-9182-D325A8DC0FF3}"/>
              </a:ext>
            </a:extLst>
          </p:cNvPr>
          <p:cNvSpPr txBox="1"/>
          <p:nvPr/>
        </p:nvSpPr>
        <p:spPr>
          <a:xfrm>
            <a:off x="3801978" y="3260410"/>
            <a:ext cx="4836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 Thơ “Cô và mẹ” 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33BCDC-2F2B-40B9-8CB2-414F74C6879A}"/>
              </a:ext>
            </a:extLst>
          </p:cNvPr>
          <p:cNvSpPr txBox="1"/>
          <p:nvPr/>
        </p:nvSpPr>
        <p:spPr>
          <a:xfrm>
            <a:off x="3540034" y="3746344"/>
            <a:ext cx="5355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B0F0"/>
                </a:solidFill>
              </a:rPr>
              <a:t>   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: Nhà trẻ 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24-36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tháng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0A7604-3813-4652-9558-AA72161EAC0F}"/>
              </a:ext>
            </a:extLst>
          </p:cNvPr>
          <p:cNvSpPr txBox="1"/>
          <p:nvPr/>
        </p:nvSpPr>
        <p:spPr>
          <a:xfrm>
            <a:off x="3789602" y="4269564"/>
            <a:ext cx="5606716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Phạm Thị Thanh Hà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336" y="985330"/>
            <a:ext cx="1371601" cy="118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0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04D9A1-FA03-4EC6-A619-D56979BC7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644"/>
            <a:ext cx="12191999" cy="69326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19F5FD-3186-443C-B663-5A84B61B1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625A6BD-8850-4672-9B8F-FE2C6B99C83C}"/>
              </a:ext>
            </a:extLst>
          </p:cNvPr>
          <p:cNvSpPr txBox="1"/>
          <p:nvPr/>
        </p:nvSpPr>
        <p:spPr>
          <a:xfrm>
            <a:off x="7679094" y="5822302"/>
            <a:ext cx="4512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Buổi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sáng</a:t>
            </a:r>
            <a:r>
              <a:rPr lang="en-US" sz="3600" dirty="0">
                <a:solidFill>
                  <a:srgbClr val="FF0000"/>
                </a:solidFill>
              </a:rPr>
              <a:t> bé </a:t>
            </a:r>
            <a:r>
              <a:rPr lang="en-US" sz="3600" dirty="0" err="1">
                <a:solidFill>
                  <a:srgbClr val="FF0000"/>
                </a:solidFill>
              </a:rPr>
              <a:t>chào</a:t>
            </a:r>
            <a:r>
              <a:rPr lang="en-US" sz="3600" dirty="0">
                <a:solidFill>
                  <a:srgbClr val="FF0000"/>
                </a:solidFill>
              </a:rPr>
              <a:t> mẹ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2C4C897-3758-4754-800A-8C1612DF21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620"/>
            <a:ext cx="12192000" cy="710059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3D20247-CE72-4C2E-85B3-2EB67378879E}"/>
              </a:ext>
            </a:extLst>
          </p:cNvPr>
          <p:cNvSpPr txBox="1"/>
          <p:nvPr/>
        </p:nvSpPr>
        <p:spPr>
          <a:xfrm>
            <a:off x="9741160" y="5595648"/>
            <a:ext cx="26281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Buổi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sáng</a:t>
            </a:r>
            <a:r>
              <a:rPr lang="en-US" sz="3200" dirty="0">
                <a:solidFill>
                  <a:srgbClr val="FF0000"/>
                </a:solidFill>
              </a:rPr>
              <a:t> bé </a:t>
            </a:r>
            <a:r>
              <a:rPr lang="en-US" sz="3200" dirty="0" err="1">
                <a:solidFill>
                  <a:srgbClr val="FF0000"/>
                </a:solidFill>
              </a:rPr>
              <a:t>chào</a:t>
            </a:r>
            <a:r>
              <a:rPr lang="en-US" sz="3200" dirty="0">
                <a:solidFill>
                  <a:srgbClr val="FF0000"/>
                </a:solidFill>
              </a:rPr>
              <a:t> mẹ</a:t>
            </a:r>
          </a:p>
        </p:txBody>
      </p:sp>
    </p:spTree>
    <p:extLst>
      <p:ext uri="{BB962C8B-B14F-4D97-AF65-F5344CB8AC3E}">
        <p14:creationId xmlns:p14="http://schemas.microsoft.com/office/powerpoint/2010/main" val="2392917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B9BD8F-B048-44C7-868D-705F81DA0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958" y="-1"/>
            <a:ext cx="12331958" cy="71845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7F3B6C-0F72-4B20-BF3A-EE476D23736C}"/>
              </a:ext>
            </a:extLst>
          </p:cNvPr>
          <p:cNvSpPr txBox="1"/>
          <p:nvPr/>
        </p:nvSpPr>
        <p:spPr>
          <a:xfrm>
            <a:off x="-139958" y="4254759"/>
            <a:ext cx="3685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Chạy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tới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ôm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cô</a:t>
            </a:r>
            <a:r>
              <a:rPr lang="en-US" sz="3600" dirty="0">
                <a:solidFill>
                  <a:srgbClr val="FF0000"/>
                </a:solidFill>
              </a:rPr>
              <a:t>̉ </a:t>
            </a:r>
            <a:r>
              <a:rPr lang="en-US" sz="3600" dirty="0" err="1">
                <a:solidFill>
                  <a:srgbClr val="FF0000"/>
                </a:solidFill>
              </a:rPr>
              <a:t>cô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651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96221D-95AC-431E-9787-DE4211073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84"/>
            <a:ext cx="12192000" cy="69979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9B88E1-31E2-4274-B339-6BE6E1F24F3E}"/>
              </a:ext>
            </a:extLst>
          </p:cNvPr>
          <p:cNvSpPr txBox="1"/>
          <p:nvPr/>
        </p:nvSpPr>
        <p:spPr>
          <a:xfrm>
            <a:off x="485191" y="6242180"/>
            <a:ext cx="5075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Buổi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chiều</a:t>
            </a:r>
            <a:r>
              <a:rPr lang="en-US" sz="3600" dirty="0">
                <a:solidFill>
                  <a:srgbClr val="FF0000"/>
                </a:solidFill>
              </a:rPr>
              <a:t> bé </a:t>
            </a:r>
            <a:r>
              <a:rPr lang="en-US" sz="3600" dirty="0" err="1">
                <a:solidFill>
                  <a:srgbClr val="FF0000"/>
                </a:solidFill>
              </a:rPr>
              <a:t>chào</a:t>
            </a:r>
            <a:r>
              <a:rPr lang="en-US" sz="3600" dirty="0">
                <a:solidFill>
                  <a:srgbClr val="FF0000"/>
                </a:solidFill>
              </a:rPr>
              <a:t>  </a:t>
            </a:r>
            <a:r>
              <a:rPr lang="en-US" sz="3600" dirty="0" err="1">
                <a:solidFill>
                  <a:srgbClr val="FF0000"/>
                </a:solidFill>
              </a:rPr>
              <a:t>cô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0576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C7A595-9977-46E0-B0DD-7BA274067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290" y="-37323"/>
            <a:ext cx="12260424" cy="69326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F666E3-E27C-4530-9C4F-D29A0EC1AFA0}"/>
              </a:ext>
            </a:extLst>
          </p:cNvPr>
          <p:cNvSpPr txBox="1"/>
          <p:nvPr/>
        </p:nvSpPr>
        <p:spPr>
          <a:xfrm>
            <a:off x="8089641" y="4562669"/>
            <a:ext cx="4251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Rồi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xa</a:t>
            </a:r>
            <a:r>
              <a:rPr lang="en-US" sz="3600" dirty="0">
                <a:solidFill>
                  <a:srgbClr val="FF0000"/>
                </a:solidFill>
              </a:rPr>
              <a:t>̀ </a:t>
            </a:r>
            <a:r>
              <a:rPr lang="en-US" sz="3600" dirty="0" err="1">
                <a:solidFill>
                  <a:srgbClr val="FF0000"/>
                </a:solidFill>
              </a:rPr>
              <a:t>vào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lòng</a:t>
            </a:r>
            <a:r>
              <a:rPr lang="en-US" sz="3600" dirty="0">
                <a:solidFill>
                  <a:srgbClr val="FF0000"/>
                </a:solidFill>
              </a:rPr>
              <a:t> mẹ</a:t>
            </a:r>
          </a:p>
        </p:txBody>
      </p:sp>
    </p:spTree>
    <p:extLst>
      <p:ext uri="{BB962C8B-B14F-4D97-AF65-F5344CB8AC3E}">
        <p14:creationId xmlns:p14="http://schemas.microsoft.com/office/powerpoint/2010/main" val="1479359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E63F45-418D-4837-ABC2-061B45720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637" y="-31005"/>
            <a:ext cx="12294637" cy="70819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668B49-17DD-406A-B7A0-5D1A2AF431AB}"/>
              </a:ext>
            </a:extLst>
          </p:cNvPr>
          <p:cNvSpPr txBox="1"/>
          <p:nvPr/>
        </p:nvSpPr>
        <p:spPr>
          <a:xfrm>
            <a:off x="7893698" y="5467739"/>
            <a:ext cx="4298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Mặt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trời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mọc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rồi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lặn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8824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1BC675-60E7-4592-B05B-E240A22F4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187AE2-D03E-42FE-90AA-EEB0CE8AE398}"/>
              </a:ext>
            </a:extLst>
          </p:cNvPr>
          <p:cNvSpPr txBox="1"/>
          <p:nvPr/>
        </p:nvSpPr>
        <p:spPr>
          <a:xfrm>
            <a:off x="7977673" y="4632326"/>
            <a:ext cx="4879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Trên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đôi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chân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lon</a:t>
            </a:r>
            <a:r>
              <a:rPr lang="en-US" sz="3600" dirty="0">
                <a:solidFill>
                  <a:srgbClr val="FF0000"/>
                </a:solidFill>
              </a:rPr>
              <a:t> ton</a:t>
            </a:r>
          </a:p>
        </p:txBody>
      </p:sp>
    </p:spTree>
    <p:extLst>
      <p:ext uri="{BB962C8B-B14F-4D97-AF65-F5344CB8AC3E}">
        <p14:creationId xmlns:p14="http://schemas.microsoft.com/office/powerpoint/2010/main" val="3872170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BBE07A-F18B-48B1-8C58-1A928A4FF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307078" cy="69886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301FB73-A2D0-4B30-9840-20A048274515}"/>
              </a:ext>
            </a:extLst>
          </p:cNvPr>
          <p:cNvSpPr txBox="1"/>
          <p:nvPr/>
        </p:nvSpPr>
        <p:spPr>
          <a:xfrm>
            <a:off x="7893698" y="5735637"/>
            <a:ext cx="4226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Hai </a:t>
            </a:r>
            <a:r>
              <a:rPr lang="en-US" sz="3600" dirty="0" err="1">
                <a:solidFill>
                  <a:srgbClr val="FF0000"/>
                </a:solidFill>
              </a:rPr>
              <a:t>chân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trời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của</a:t>
            </a:r>
            <a:r>
              <a:rPr lang="en-US" sz="3600" dirty="0">
                <a:solidFill>
                  <a:srgbClr val="FF0000"/>
                </a:solidFill>
              </a:rPr>
              <a:t> con </a:t>
            </a:r>
          </a:p>
          <a:p>
            <a:r>
              <a:rPr lang="en-US" sz="3600" dirty="0">
                <a:solidFill>
                  <a:srgbClr val="FF0000"/>
                </a:solidFill>
              </a:rPr>
              <a:t>Là mẹ </a:t>
            </a:r>
            <a:r>
              <a:rPr lang="en-US" sz="3600" dirty="0" err="1">
                <a:solidFill>
                  <a:srgbClr val="FF0000"/>
                </a:solidFill>
              </a:rPr>
              <a:t>va</a:t>
            </a:r>
            <a:r>
              <a:rPr lang="en-US" sz="3600" dirty="0">
                <a:solidFill>
                  <a:srgbClr val="FF0000"/>
                </a:solidFill>
              </a:rPr>
              <a:t>̀ </a:t>
            </a:r>
            <a:r>
              <a:rPr lang="en-US" sz="3600" dirty="0" err="1">
                <a:solidFill>
                  <a:srgbClr val="FF0000"/>
                </a:solidFill>
              </a:rPr>
              <a:t>cô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giáo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224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234E17-9142-4C88-B269-DB132C060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087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EC9603-EBA2-4117-ADF8-FE4C884C7244}"/>
              </a:ext>
            </a:extLst>
          </p:cNvPr>
          <p:cNvSpPr txBox="1"/>
          <p:nvPr/>
        </p:nvSpPr>
        <p:spPr>
          <a:xfrm>
            <a:off x="2743200" y="1679510"/>
            <a:ext cx="7100595" cy="2610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- </a:t>
            </a:r>
            <a:r>
              <a:rPr lang="en-US" sz="3200" dirty="0" err="1">
                <a:solidFill>
                  <a:srgbClr val="FF0000"/>
                </a:solidFill>
              </a:rPr>
              <a:t>Cô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giảng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nội</a:t>
            </a:r>
            <a:r>
              <a:rPr lang="en-US" sz="3200" dirty="0">
                <a:solidFill>
                  <a:srgbClr val="FF0000"/>
                </a:solidFill>
              </a:rPr>
              <a:t> dung </a:t>
            </a:r>
            <a:r>
              <a:rPr lang="en-US" sz="3200" dirty="0" err="1">
                <a:solidFill>
                  <a:srgbClr val="FF0000"/>
                </a:solidFill>
              </a:rPr>
              <a:t>bài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thơ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  <a:p>
            <a:r>
              <a:rPr lang="en-US" sz="3200" dirty="0">
                <a:solidFill>
                  <a:srgbClr val="FF0000"/>
                </a:solidFill>
              </a:rPr>
              <a:t>+ </a:t>
            </a:r>
            <a:r>
              <a:rPr lang="en-US" sz="3200" dirty="0" err="1">
                <a:solidFill>
                  <a:srgbClr val="FF0000"/>
                </a:solidFill>
              </a:rPr>
              <a:t>Nội</a:t>
            </a:r>
            <a:r>
              <a:rPr lang="en-US" sz="3200" dirty="0">
                <a:solidFill>
                  <a:srgbClr val="FF0000"/>
                </a:solidFill>
              </a:rPr>
              <a:t> dung </a:t>
            </a:r>
            <a:r>
              <a:rPr lang="en-US" sz="3200" dirty="0" err="1">
                <a:solidFill>
                  <a:srgbClr val="FF0000"/>
                </a:solidFill>
              </a:rPr>
              <a:t>bài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thơ</a:t>
            </a:r>
            <a:r>
              <a:rPr lang="en-US" sz="3200" dirty="0">
                <a:solidFill>
                  <a:srgbClr val="FF0000"/>
                </a:solidFill>
              </a:rPr>
              <a:t>: </a:t>
            </a:r>
            <a:r>
              <a:rPr lang="en-US" sz="3200" dirty="0" err="1">
                <a:solidFill>
                  <a:srgbClr val="FF0000"/>
                </a:solidFill>
              </a:rPr>
              <a:t>Nói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vê</a:t>
            </a:r>
            <a:r>
              <a:rPr lang="en-US" sz="3200" dirty="0">
                <a:solidFill>
                  <a:srgbClr val="FF0000"/>
                </a:solidFill>
              </a:rPr>
              <a:t>̀ </a:t>
            </a:r>
            <a:r>
              <a:rPr lang="en-US" sz="3200" dirty="0" err="1">
                <a:solidFill>
                  <a:srgbClr val="FF0000"/>
                </a:solidFill>
              </a:rPr>
              <a:t>một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em</a:t>
            </a:r>
            <a:r>
              <a:rPr lang="en-US" sz="3200" dirty="0">
                <a:solidFill>
                  <a:srgbClr val="FF0000"/>
                </a:solidFill>
              </a:rPr>
              <a:t> bé </a:t>
            </a:r>
            <a:r>
              <a:rPr lang="en-US" sz="3200" dirty="0" err="1">
                <a:solidFill>
                  <a:srgbClr val="FF0000"/>
                </a:solidFill>
              </a:rPr>
              <a:t>rất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ngoan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biết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chào</a:t>
            </a:r>
            <a:r>
              <a:rPr lang="en-US" sz="3200" dirty="0">
                <a:solidFill>
                  <a:srgbClr val="FF0000"/>
                </a:solidFill>
              </a:rPr>
              <a:t> mẹ </a:t>
            </a:r>
            <a:r>
              <a:rPr lang="en-US" sz="3200" dirty="0" err="1">
                <a:solidFill>
                  <a:srgbClr val="FF0000"/>
                </a:solidFill>
              </a:rPr>
              <a:t>va</a:t>
            </a:r>
            <a:r>
              <a:rPr lang="en-US" sz="3200" dirty="0">
                <a:solidFill>
                  <a:srgbClr val="FF0000"/>
                </a:solidFill>
              </a:rPr>
              <a:t>̀ </a:t>
            </a:r>
            <a:r>
              <a:rPr lang="en-US" sz="3200" dirty="0" err="1">
                <a:solidFill>
                  <a:srgbClr val="FF0000"/>
                </a:solidFill>
              </a:rPr>
              <a:t>cô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tình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cảm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yêu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thương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của</a:t>
            </a:r>
            <a:r>
              <a:rPr lang="en-US" sz="3200" dirty="0">
                <a:solidFill>
                  <a:srgbClr val="FF0000"/>
                </a:solidFill>
              </a:rPr>
              <a:t> mẹ </a:t>
            </a:r>
            <a:r>
              <a:rPr lang="en-US" sz="3200" dirty="0" err="1">
                <a:solidFill>
                  <a:srgbClr val="FF0000"/>
                </a:solidFill>
              </a:rPr>
              <a:t>va</a:t>
            </a:r>
            <a:r>
              <a:rPr lang="en-US" sz="3200" dirty="0">
                <a:solidFill>
                  <a:srgbClr val="FF0000"/>
                </a:solidFill>
              </a:rPr>
              <a:t>̀ </a:t>
            </a:r>
            <a:r>
              <a:rPr lang="en-US" sz="3200" dirty="0" err="1">
                <a:solidFill>
                  <a:srgbClr val="FF0000"/>
                </a:solidFill>
              </a:rPr>
              <a:t>cô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dành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cho</a:t>
            </a:r>
            <a:r>
              <a:rPr lang="en-US" sz="3200" dirty="0">
                <a:solidFill>
                  <a:srgbClr val="FF0000"/>
                </a:solidFill>
              </a:rPr>
              <a:t> bé </a:t>
            </a:r>
            <a:r>
              <a:rPr lang="en-US" sz="3200" dirty="0" err="1">
                <a:solidFill>
                  <a:srgbClr val="FF0000"/>
                </a:solidFill>
              </a:rPr>
              <a:t>mỗi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khi</a:t>
            </a:r>
            <a:r>
              <a:rPr lang="en-US" sz="3200" dirty="0">
                <a:solidFill>
                  <a:srgbClr val="FF0000"/>
                </a:solidFill>
              </a:rPr>
              <a:t> bé ở </a:t>
            </a:r>
            <a:r>
              <a:rPr lang="en-US" sz="3200" dirty="0" err="1">
                <a:solidFill>
                  <a:srgbClr val="FF0000"/>
                </a:solidFill>
              </a:rPr>
              <a:t>bên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cạnh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cô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va</a:t>
            </a:r>
            <a:r>
              <a:rPr lang="en-US" sz="3200" dirty="0">
                <a:solidFill>
                  <a:srgbClr val="FF0000"/>
                </a:solidFill>
              </a:rPr>
              <a:t>̀ mẹ</a:t>
            </a:r>
          </a:p>
        </p:txBody>
      </p:sp>
    </p:spTree>
    <p:extLst>
      <p:ext uri="{BB962C8B-B14F-4D97-AF65-F5344CB8AC3E}">
        <p14:creationId xmlns:p14="http://schemas.microsoft.com/office/powerpoint/2010/main" val="129318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E2AE46-C688-4E59-BD0A-C93944D20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7740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6FA235-8D63-4AD4-B8EB-7D6B209C876F}"/>
              </a:ext>
            </a:extLst>
          </p:cNvPr>
          <p:cNvSpPr txBox="1"/>
          <p:nvPr/>
        </p:nvSpPr>
        <p:spPr>
          <a:xfrm>
            <a:off x="1390261" y="830424"/>
            <a:ext cx="89014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dirty="0" err="1">
                <a:solidFill>
                  <a:srgbClr val="FF0000"/>
                </a:solidFill>
              </a:rPr>
              <a:t>Lần</a:t>
            </a:r>
            <a:r>
              <a:rPr lang="en-US" sz="3600" dirty="0">
                <a:solidFill>
                  <a:srgbClr val="FF0000"/>
                </a:solidFill>
              </a:rPr>
              <a:t> 3: </a:t>
            </a:r>
            <a:r>
              <a:rPr lang="en-US" sz="3600" dirty="0" err="1">
                <a:solidFill>
                  <a:srgbClr val="FF0000"/>
                </a:solidFill>
              </a:rPr>
              <a:t>Đọc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trích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dẫn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va</a:t>
            </a:r>
            <a:r>
              <a:rPr lang="en-US" sz="3600" dirty="0">
                <a:solidFill>
                  <a:srgbClr val="FF0000"/>
                </a:solidFill>
              </a:rPr>
              <a:t>̀ </a:t>
            </a:r>
            <a:r>
              <a:rPr lang="en-US" sz="3600" dirty="0" err="1">
                <a:solidFill>
                  <a:srgbClr val="FF0000"/>
                </a:solidFill>
              </a:rPr>
              <a:t>đàm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thoại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dirty="0" err="1">
                <a:solidFill>
                  <a:srgbClr val="FF0000"/>
                </a:solidFill>
              </a:rPr>
              <a:t>Cô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vừa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đọc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các</a:t>
            </a:r>
            <a:r>
              <a:rPr lang="en-US" sz="3600" dirty="0">
                <a:solidFill>
                  <a:srgbClr val="FF0000"/>
                </a:solidFill>
              </a:rPr>
              <a:t> con </a:t>
            </a:r>
            <a:r>
              <a:rPr lang="en-US" sz="3600" dirty="0" err="1">
                <a:solidFill>
                  <a:srgbClr val="FF0000"/>
                </a:solidFill>
              </a:rPr>
              <a:t>nghe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bài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thơ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nào</a:t>
            </a:r>
            <a:r>
              <a:rPr lang="en-US" sz="3600" dirty="0">
                <a:solidFill>
                  <a:srgbClr val="FF0000"/>
                </a:solidFill>
              </a:rPr>
              <a:t>? </a:t>
            </a:r>
          </a:p>
          <a:p>
            <a:r>
              <a:rPr lang="en-US" sz="3600" dirty="0">
                <a:solidFill>
                  <a:srgbClr val="FF0000"/>
                </a:solidFill>
              </a:rPr>
              <a:t>                      ( </a:t>
            </a:r>
            <a:r>
              <a:rPr lang="en-US" sz="3600" dirty="0" err="1">
                <a:solidFill>
                  <a:srgbClr val="FF0000"/>
                </a:solidFill>
              </a:rPr>
              <a:t>Cô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va</a:t>
            </a:r>
            <a:r>
              <a:rPr lang="en-US" sz="3600" dirty="0">
                <a:solidFill>
                  <a:srgbClr val="FF0000"/>
                </a:solidFill>
              </a:rPr>
              <a:t>̀ mẹ)</a:t>
            </a:r>
          </a:p>
          <a:p>
            <a:pPr marL="571500" indent="-571500">
              <a:buFontTx/>
              <a:buChar char="-"/>
            </a:pPr>
            <a:r>
              <a:rPr lang="en-US" sz="3600" dirty="0" err="1">
                <a:solidFill>
                  <a:srgbClr val="FF0000"/>
                </a:solidFill>
              </a:rPr>
              <a:t>Bài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thơ</a:t>
            </a:r>
            <a:r>
              <a:rPr lang="en-US" sz="3600" dirty="0">
                <a:solidFill>
                  <a:srgbClr val="FF0000"/>
                </a:solidFill>
              </a:rPr>
              <a:t> do ai </a:t>
            </a:r>
            <a:r>
              <a:rPr lang="en-US" sz="3600" dirty="0" err="1">
                <a:solidFill>
                  <a:srgbClr val="FF0000"/>
                </a:solidFill>
              </a:rPr>
              <a:t>sáng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tác</a:t>
            </a:r>
            <a:r>
              <a:rPr lang="en-US" sz="3600" dirty="0">
                <a:solidFill>
                  <a:srgbClr val="FF0000"/>
                </a:solidFill>
              </a:rPr>
              <a:t> ( </a:t>
            </a:r>
            <a:r>
              <a:rPr lang="en-US" sz="3600" dirty="0" err="1">
                <a:solidFill>
                  <a:srgbClr val="FF0000"/>
                </a:solidFill>
              </a:rPr>
              <a:t>Trần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Quốc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Hoàn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30410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75A0E1-FF64-4C39-8058-5B1CD2A08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445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E2D9B5-2142-4646-8524-197F20175017}"/>
              </a:ext>
            </a:extLst>
          </p:cNvPr>
          <p:cNvSpPr txBox="1"/>
          <p:nvPr/>
        </p:nvSpPr>
        <p:spPr>
          <a:xfrm>
            <a:off x="8257592" y="4357396"/>
            <a:ext cx="44133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Buổi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sáng</a:t>
            </a:r>
            <a:r>
              <a:rPr lang="en-US" sz="3200" dirty="0">
                <a:solidFill>
                  <a:srgbClr val="FF0000"/>
                </a:solidFill>
              </a:rPr>
              <a:t> bé </a:t>
            </a:r>
            <a:r>
              <a:rPr lang="en-US" sz="3200" dirty="0" err="1">
                <a:solidFill>
                  <a:srgbClr val="FF0000"/>
                </a:solidFill>
              </a:rPr>
              <a:t>chào</a:t>
            </a:r>
            <a:r>
              <a:rPr lang="en-US" sz="3200" dirty="0">
                <a:solidFill>
                  <a:srgbClr val="FF0000"/>
                </a:solidFill>
              </a:rPr>
              <a:t> mẹ</a:t>
            </a:r>
          </a:p>
          <a:p>
            <a:r>
              <a:rPr lang="en-US" sz="3200" dirty="0" err="1">
                <a:solidFill>
                  <a:srgbClr val="FF0000"/>
                </a:solidFill>
              </a:rPr>
              <a:t>Chạy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tới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ôm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cô</a:t>
            </a:r>
            <a:r>
              <a:rPr lang="en-US" sz="3200" dirty="0">
                <a:solidFill>
                  <a:srgbClr val="FF0000"/>
                </a:solidFill>
              </a:rPr>
              <a:t>̉ </a:t>
            </a:r>
            <a:r>
              <a:rPr lang="en-US" sz="3200" dirty="0" err="1">
                <a:solidFill>
                  <a:srgbClr val="FF0000"/>
                </a:solidFill>
              </a:rPr>
              <a:t>cô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 err="1">
                <a:solidFill>
                  <a:srgbClr val="FF0000"/>
                </a:solidFill>
              </a:rPr>
              <a:t>Buổi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chiều</a:t>
            </a:r>
            <a:r>
              <a:rPr lang="en-US" sz="3200" dirty="0">
                <a:solidFill>
                  <a:srgbClr val="FF0000"/>
                </a:solidFill>
              </a:rPr>
              <a:t> bé </a:t>
            </a:r>
            <a:r>
              <a:rPr lang="en-US" sz="3200" dirty="0" err="1">
                <a:solidFill>
                  <a:srgbClr val="FF0000"/>
                </a:solidFill>
              </a:rPr>
              <a:t>chào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cô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  <a:p>
            <a:r>
              <a:rPr lang="en-US" sz="3200" dirty="0" err="1">
                <a:solidFill>
                  <a:srgbClr val="FF0000"/>
                </a:solidFill>
              </a:rPr>
              <a:t>Rồi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xa</a:t>
            </a:r>
            <a:r>
              <a:rPr lang="en-US" sz="3200" dirty="0">
                <a:solidFill>
                  <a:srgbClr val="FF0000"/>
                </a:solidFill>
              </a:rPr>
              <a:t>̀ </a:t>
            </a:r>
            <a:r>
              <a:rPr lang="en-US" sz="3200" dirty="0" err="1">
                <a:solidFill>
                  <a:srgbClr val="FF0000"/>
                </a:solidFill>
              </a:rPr>
              <a:t>vào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lòng</a:t>
            </a:r>
            <a:r>
              <a:rPr lang="en-US" sz="3200" dirty="0">
                <a:solidFill>
                  <a:srgbClr val="FF0000"/>
                </a:solidFill>
              </a:rPr>
              <a:t> mẹ</a:t>
            </a:r>
          </a:p>
        </p:txBody>
      </p:sp>
    </p:spTree>
    <p:extLst>
      <p:ext uri="{BB962C8B-B14F-4D97-AF65-F5344CB8AC3E}">
        <p14:creationId xmlns:p14="http://schemas.microsoft.com/office/powerpoint/2010/main" val="941419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1D98DFC-CAAC-40AB-A808-B18448A0C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4923"/>
            <a:ext cx="12192000" cy="699007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6E53A9B-FEEE-4A07-ABC2-1F31EBFFA940}"/>
              </a:ext>
            </a:extLst>
          </p:cNvPr>
          <p:cNvSpPr txBox="1"/>
          <p:nvPr/>
        </p:nvSpPr>
        <p:spPr>
          <a:xfrm>
            <a:off x="1076960" y="592852"/>
            <a:ext cx="6817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I. </a:t>
            </a:r>
            <a:r>
              <a:rPr lang="en-US" sz="2000" dirty="0" err="1"/>
              <a:t>Mục</a:t>
            </a:r>
            <a:r>
              <a:rPr lang="en-US" sz="2000" dirty="0"/>
              <a:t> </a:t>
            </a:r>
            <a:r>
              <a:rPr lang="en-US" sz="2000" dirty="0" err="1"/>
              <a:t>đích</a:t>
            </a:r>
            <a:r>
              <a:rPr lang="en-US" sz="2000" dirty="0"/>
              <a:t> </a:t>
            </a:r>
            <a:r>
              <a:rPr lang="en-US" sz="2000" dirty="0" err="1"/>
              <a:t>yêu</a:t>
            </a:r>
            <a:r>
              <a:rPr lang="en-US" sz="2000" dirty="0"/>
              <a:t> </a:t>
            </a:r>
            <a:r>
              <a:rPr lang="en-US" sz="2000" dirty="0" err="1"/>
              <a:t>cầu</a:t>
            </a:r>
            <a:endParaRPr 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B7B2A4-3F06-4115-84DC-BE2D47CE50ED}"/>
              </a:ext>
            </a:extLst>
          </p:cNvPr>
          <p:cNvSpPr txBox="1"/>
          <p:nvPr/>
        </p:nvSpPr>
        <p:spPr>
          <a:xfrm>
            <a:off x="1188720" y="1008221"/>
            <a:ext cx="8483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 </a:t>
            </a:r>
            <a:r>
              <a:rPr lang="en-US" sz="2000" dirty="0" err="1"/>
              <a:t>Kiến</a:t>
            </a:r>
            <a:r>
              <a:rPr lang="en-US" sz="2000" dirty="0"/>
              <a:t> </a:t>
            </a:r>
            <a:r>
              <a:rPr lang="en-US" sz="2000" dirty="0" err="1"/>
              <a:t>thức</a:t>
            </a:r>
            <a:r>
              <a:rPr lang="en-US" sz="2000" dirty="0"/>
              <a:t>:</a:t>
            </a:r>
          </a:p>
          <a:p>
            <a:r>
              <a:rPr lang="en-US" sz="2000" dirty="0"/>
              <a:t>-Trẻ </a:t>
            </a:r>
            <a:r>
              <a:rPr lang="en-US" sz="2000" dirty="0" err="1"/>
              <a:t>biết</a:t>
            </a:r>
            <a:r>
              <a:rPr lang="en-US" sz="2000" dirty="0"/>
              <a:t> </a:t>
            </a:r>
            <a:r>
              <a:rPr lang="en-US" sz="2000" dirty="0" err="1"/>
              <a:t>tên</a:t>
            </a:r>
            <a:r>
              <a:rPr lang="en-US" sz="2000" dirty="0"/>
              <a:t> </a:t>
            </a:r>
            <a:r>
              <a:rPr lang="en-US" sz="2000" dirty="0" err="1"/>
              <a:t>bài</a:t>
            </a:r>
            <a:r>
              <a:rPr lang="en-US" sz="2000" dirty="0"/>
              <a:t> </a:t>
            </a:r>
            <a:r>
              <a:rPr lang="en-US" sz="2000" dirty="0" err="1"/>
              <a:t>thơ</a:t>
            </a:r>
            <a:r>
              <a:rPr lang="en-US" sz="2000" dirty="0"/>
              <a:t> “</a:t>
            </a:r>
            <a:r>
              <a:rPr lang="en-US" sz="2000" dirty="0" err="1"/>
              <a:t>Cô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̀ mẹ” </a:t>
            </a:r>
            <a:r>
              <a:rPr lang="en-US" sz="2000" dirty="0" err="1"/>
              <a:t>tên</a:t>
            </a:r>
            <a:r>
              <a:rPr lang="en-US" sz="2000" dirty="0"/>
              <a:t> </a:t>
            </a:r>
            <a:r>
              <a:rPr lang="en-US" sz="2000" dirty="0" err="1"/>
              <a:t>tác</a:t>
            </a:r>
            <a:r>
              <a:rPr lang="en-US" sz="2000" dirty="0"/>
              <a:t> </a:t>
            </a:r>
            <a:r>
              <a:rPr lang="en-US" sz="2000" dirty="0" err="1"/>
              <a:t>gia</a:t>
            </a:r>
            <a:r>
              <a:rPr lang="en-US" sz="2000" dirty="0"/>
              <a:t>̉ </a:t>
            </a:r>
            <a:r>
              <a:rPr lang="en-US" sz="2000" dirty="0" err="1"/>
              <a:t>Trần</a:t>
            </a:r>
            <a:r>
              <a:rPr lang="en-US" sz="2000" dirty="0"/>
              <a:t> </a:t>
            </a:r>
            <a:r>
              <a:rPr lang="en-US" sz="2000" dirty="0" err="1"/>
              <a:t>Quốc</a:t>
            </a:r>
            <a:r>
              <a:rPr lang="en-US" sz="2000" dirty="0"/>
              <a:t> </a:t>
            </a:r>
            <a:r>
              <a:rPr lang="en-US" sz="2000" dirty="0" err="1"/>
              <a:t>Hoàn</a:t>
            </a:r>
            <a:r>
              <a:rPr lang="en-US" sz="2000" dirty="0"/>
              <a:t>.</a:t>
            </a:r>
          </a:p>
          <a:p>
            <a:r>
              <a:rPr lang="en-US" sz="2000" dirty="0"/>
              <a:t>2 Kỹ </a:t>
            </a:r>
            <a:r>
              <a:rPr lang="en-US" sz="2000" dirty="0" err="1"/>
              <a:t>năng</a:t>
            </a:r>
            <a:r>
              <a:rPr lang="en-US" sz="2000" dirty="0"/>
              <a:t>:</a:t>
            </a:r>
          </a:p>
          <a:p>
            <a:r>
              <a:rPr lang="en-US" sz="2000" dirty="0"/>
              <a:t>-Trẻ </a:t>
            </a:r>
            <a:r>
              <a:rPr lang="en-US" sz="2000" dirty="0" err="1"/>
              <a:t>đọc</a:t>
            </a:r>
            <a:r>
              <a:rPr lang="en-US" sz="2000" dirty="0"/>
              <a:t> </a:t>
            </a:r>
            <a:r>
              <a:rPr lang="en-US" sz="2000" dirty="0" err="1"/>
              <a:t>thuộc</a:t>
            </a:r>
            <a:r>
              <a:rPr lang="en-US" sz="2000" dirty="0"/>
              <a:t> </a:t>
            </a:r>
            <a:r>
              <a:rPr lang="en-US" sz="2000" dirty="0" err="1"/>
              <a:t>bài</a:t>
            </a:r>
            <a:r>
              <a:rPr lang="en-US" sz="2000" dirty="0"/>
              <a:t> </a:t>
            </a:r>
            <a:r>
              <a:rPr lang="en-US" sz="2000" dirty="0" err="1"/>
              <a:t>thơ</a:t>
            </a:r>
            <a:r>
              <a:rPr lang="en-US" sz="2000" dirty="0"/>
              <a:t> “</a:t>
            </a:r>
            <a:r>
              <a:rPr lang="en-US" sz="2000" dirty="0" err="1"/>
              <a:t>Cô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̀ mẹ”.</a:t>
            </a:r>
          </a:p>
          <a:p>
            <a:r>
              <a:rPr lang="en-US" sz="2000" dirty="0"/>
              <a:t>-Trẻ </a:t>
            </a:r>
            <a:r>
              <a:rPr lang="en-US" sz="2000" dirty="0" err="1"/>
              <a:t>đọc</a:t>
            </a:r>
            <a:r>
              <a:rPr lang="en-US" sz="2000" dirty="0"/>
              <a:t> </a:t>
            </a:r>
            <a:r>
              <a:rPr lang="en-US" sz="2000" dirty="0" err="1"/>
              <a:t>diễn</a:t>
            </a:r>
            <a:r>
              <a:rPr lang="en-US" sz="2000" dirty="0"/>
              <a:t> </a:t>
            </a:r>
            <a:r>
              <a:rPr lang="en-US" sz="2000" dirty="0" err="1"/>
              <a:t>cảm</a:t>
            </a:r>
            <a:r>
              <a:rPr lang="en-US" sz="2000" dirty="0"/>
              <a:t> </a:t>
            </a:r>
            <a:r>
              <a:rPr lang="en-US" sz="2000" dirty="0" err="1"/>
              <a:t>bài</a:t>
            </a:r>
            <a:r>
              <a:rPr lang="en-US" sz="2000" dirty="0"/>
              <a:t> </a:t>
            </a:r>
            <a:r>
              <a:rPr lang="en-US" sz="2000" dirty="0" err="1"/>
              <a:t>thơ</a:t>
            </a:r>
            <a:r>
              <a:rPr lang="en-US" sz="2000" dirty="0"/>
              <a:t>.</a:t>
            </a:r>
          </a:p>
          <a:p>
            <a:r>
              <a:rPr lang="en-US" sz="2000" dirty="0"/>
              <a:t>-Trẻ </a:t>
            </a:r>
            <a:r>
              <a:rPr lang="en-US" sz="2000" dirty="0" err="1"/>
              <a:t>tra</a:t>
            </a:r>
            <a:r>
              <a:rPr lang="en-US" sz="2000" dirty="0"/>
              <a:t>̉ </a:t>
            </a:r>
            <a:r>
              <a:rPr lang="en-US" sz="2000" dirty="0" err="1"/>
              <a:t>lời</a:t>
            </a:r>
            <a:r>
              <a:rPr lang="en-US" sz="2000" dirty="0"/>
              <a:t> </a:t>
            </a:r>
            <a:r>
              <a:rPr lang="en-US" sz="2000" dirty="0" err="1"/>
              <a:t>được</a:t>
            </a:r>
            <a:r>
              <a:rPr lang="en-US" sz="2000" dirty="0"/>
              <a:t> </a:t>
            </a:r>
            <a:r>
              <a:rPr lang="en-US" sz="2000" dirty="0" err="1"/>
              <a:t>câu</a:t>
            </a:r>
            <a:r>
              <a:rPr lang="en-US" sz="2000" dirty="0"/>
              <a:t> </a:t>
            </a:r>
            <a:r>
              <a:rPr lang="en-US" sz="2000" dirty="0" err="1"/>
              <a:t>hỏi</a:t>
            </a:r>
            <a:r>
              <a:rPr lang="en-US" sz="2000" dirty="0"/>
              <a:t> </a:t>
            </a:r>
            <a:r>
              <a:rPr lang="en-US" sz="2000" dirty="0" err="1"/>
              <a:t>của</a:t>
            </a:r>
            <a:r>
              <a:rPr lang="en-US" sz="2000" dirty="0"/>
              <a:t> </a:t>
            </a:r>
            <a:r>
              <a:rPr lang="en-US" sz="2000" dirty="0" err="1"/>
              <a:t>cô</a:t>
            </a:r>
            <a:r>
              <a:rPr lang="en-US" sz="2000" dirty="0"/>
              <a:t>.</a:t>
            </a:r>
          </a:p>
          <a:p>
            <a:r>
              <a:rPr lang="en-US" sz="2000" dirty="0"/>
              <a:t>3 </a:t>
            </a:r>
            <a:r>
              <a:rPr lang="en-US" sz="2000" dirty="0" err="1"/>
              <a:t>Thái</a:t>
            </a:r>
            <a:r>
              <a:rPr lang="en-US" sz="2000" dirty="0"/>
              <a:t> </a:t>
            </a:r>
            <a:r>
              <a:rPr lang="en-US" sz="2000" dirty="0" err="1"/>
              <a:t>đô</a:t>
            </a:r>
            <a:r>
              <a:rPr lang="en-US" sz="2000" dirty="0"/>
              <a:t>̣.</a:t>
            </a:r>
          </a:p>
          <a:p>
            <a:r>
              <a:rPr lang="en-US" sz="2000" dirty="0"/>
              <a:t>-Trẻ </a:t>
            </a:r>
            <a:r>
              <a:rPr lang="en-US" sz="2000" dirty="0" err="1"/>
              <a:t>biết</a:t>
            </a:r>
            <a:r>
              <a:rPr lang="en-US" sz="2000" dirty="0"/>
              <a:t> </a:t>
            </a:r>
            <a:r>
              <a:rPr lang="en-US" sz="2000" dirty="0" err="1"/>
              <a:t>yêu</a:t>
            </a:r>
            <a:r>
              <a:rPr lang="en-US" sz="2000" dirty="0"/>
              <a:t> </a:t>
            </a:r>
            <a:r>
              <a:rPr lang="en-US" sz="2000" dirty="0" err="1"/>
              <a:t>quy</a:t>
            </a:r>
            <a:r>
              <a:rPr lang="en-US" sz="2000" dirty="0"/>
              <a:t>́ </a:t>
            </a:r>
            <a:r>
              <a:rPr lang="en-US" sz="2000" dirty="0" err="1"/>
              <a:t>cô</a:t>
            </a:r>
            <a:r>
              <a:rPr lang="en-US" sz="2000" dirty="0"/>
              <a:t> </a:t>
            </a:r>
            <a:r>
              <a:rPr lang="en-US" sz="2000" dirty="0" err="1"/>
              <a:t>giáo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̀ mẹ.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D1BCB7-2035-47CC-BFF6-D7458A9C4AB6}"/>
              </a:ext>
            </a:extLst>
          </p:cNvPr>
          <p:cNvSpPr txBox="1"/>
          <p:nvPr/>
        </p:nvSpPr>
        <p:spPr>
          <a:xfrm>
            <a:off x="1188720" y="4149009"/>
            <a:ext cx="98467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II </a:t>
            </a:r>
            <a:r>
              <a:rPr lang="en-US" sz="2000" dirty="0" err="1"/>
              <a:t>Chuẩn</a:t>
            </a:r>
            <a:r>
              <a:rPr lang="en-US" sz="2000" dirty="0"/>
              <a:t> bị:</a:t>
            </a:r>
          </a:p>
          <a:p>
            <a:r>
              <a:rPr lang="en-US" sz="2000" dirty="0"/>
              <a:t>1 </a:t>
            </a:r>
            <a:r>
              <a:rPr lang="en-US" sz="2000" dirty="0" err="1"/>
              <a:t>Đô</a:t>
            </a:r>
            <a:r>
              <a:rPr lang="en-US" sz="2000" dirty="0"/>
              <a:t>̀ </a:t>
            </a:r>
            <a:r>
              <a:rPr lang="en-US" sz="2000" dirty="0" err="1"/>
              <a:t>dùng</a:t>
            </a:r>
            <a:r>
              <a:rPr lang="en-US" sz="2000" dirty="0"/>
              <a:t> </a:t>
            </a:r>
            <a:r>
              <a:rPr lang="en-US" sz="2000" dirty="0" err="1"/>
              <a:t>của</a:t>
            </a:r>
            <a:r>
              <a:rPr lang="en-US" sz="2000" dirty="0"/>
              <a:t> </a:t>
            </a:r>
            <a:r>
              <a:rPr lang="en-US" sz="2000" dirty="0" err="1"/>
              <a:t>cô</a:t>
            </a:r>
            <a:r>
              <a:rPr lang="en-US" sz="2000" dirty="0"/>
              <a:t>:</a:t>
            </a:r>
          </a:p>
          <a:p>
            <a:r>
              <a:rPr lang="en-US" sz="2000" dirty="0"/>
              <a:t>-</a:t>
            </a:r>
            <a:r>
              <a:rPr lang="en-US" sz="2000" dirty="0" err="1"/>
              <a:t>Tranh</a:t>
            </a:r>
            <a:r>
              <a:rPr lang="en-US" sz="2000" dirty="0"/>
              <a:t> </a:t>
            </a:r>
            <a:r>
              <a:rPr lang="en-US" sz="2000" dirty="0" err="1"/>
              <a:t>minh</a:t>
            </a:r>
            <a:r>
              <a:rPr lang="en-US" sz="2000" dirty="0"/>
              <a:t> </a:t>
            </a:r>
            <a:r>
              <a:rPr lang="en-US" sz="2000" dirty="0" err="1"/>
              <a:t>họa</a:t>
            </a:r>
            <a:r>
              <a:rPr lang="en-US" sz="2000" dirty="0"/>
              <a:t> </a:t>
            </a:r>
            <a:r>
              <a:rPr lang="en-US" sz="2000" dirty="0" err="1"/>
              <a:t>nội</a:t>
            </a:r>
            <a:r>
              <a:rPr lang="en-US" sz="2000" dirty="0"/>
              <a:t> dung </a:t>
            </a:r>
            <a:r>
              <a:rPr lang="en-US" sz="2000" dirty="0" err="1"/>
              <a:t>bài</a:t>
            </a:r>
            <a:r>
              <a:rPr lang="en-US" sz="2000" dirty="0"/>
              <a:t> </a:t>
            </a:r>
            <a:r>
              <a:rPr lang="en-US" sz="2000" dirty="0" err="1"/>
              <a:t>thơ</a:t>
            </a:r>
            <a:r>
              <a:rPr lang="en-US" sz="2000" dirty="0"/>
              <a:t> “ </a:t>
            </a:r>
            <a:r>
              <a:rPr lang="en-US" sz="2000" dirty="0" err="1"/>
              <a:t>Cô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̀ mẹ”</a:t>
            </a:r>
          </a:p>
          <a:p>
            <a:r>
              <a:rPr lang="en-US" sz="2000" dirty="0"/>
              <a:t>-</a:t>
            </a:r>
            <a:r>
              <a:rPr lang="en-US" sz="2000" dirty="0" err="1"/>
              <a:t>Nhạc</a:t>
            </a:r>
            <a:r>
              <a:rPr lang="en-US" sz="2000" dirty="0"/>
              <a:t> </a:t>
            </a:r>
            <a:r>
              <a:rPr lang="en-US" sz="2000" dirty="0" err="1"/>
              <a:t>bài</a:t>
            </a:r>
            <a:r>
              <a:rPr lang="en-US" sz="2000" dirty="0"/>
              <a:t> </a:t>
            </a:r>
            <a:r>
              <a:rPr lang="en-US" sz="2000" dirty="0" err="1"/>
              <a:t>hát</a:t>
            </a:r>
            <a:r>
              <a:rPr lang="en-US" sz="2000" dirty="0"/>
              <a:t> “</a:t>
            </a:r>
            <a:r>
              <a:rPr lang="en-US" sz="2000" dirty="0" err="1"/>
              <a:t>Cô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̀ mẹ”.</a:t>
            </a:r>
          </a:p>
          <a:p>
            <a:r>
              <a:rPr lang="en-US" sz="2000" dirty="0"/>
              <a:t>2 </a:t>
            </a:r>
            <a:r>
              <a:rPr lang="en-US" sz="2000" dirty="0" err="1"/>
              <a:t>Đô</a:t>
            </a:r>
            <a:r>
              <a:rPr lang="en-US" sz="2000" dirty="0"/>
              <a:t>̀ </a:t>
            </a:r>
            <a:r>
              <a:rPr lang="en-US" sz="2000" dirty="0" err="1"/>
              <a:t>dùng</a:t>
            </a:r>
            <a:r>
              <a:rPr lang="en-US" sz="2000" dirty="0"/>
              <a:t> </a:t>
            </a:r>
            <a:r>
              <a:rPr lang="en-US" sz="2000" dirty="0" err="1"/>
              <a:t>của</a:t>
            </a:r>
            <a:r>
              <a:rPr lang="en-US" sz="2000" dirty="0"/>
              <a:t> </a:t>
            </a:r>
            <a:r>
              <a:rPr lang="en-US" sz="2000" dirty="0" err="1"/>
              <a:t>tre</a:t>
            </a:r>
            <a:r>
              <a:rPr lang="en-US" sz="2000" dirty="0"/>
              <a:t>̉.</a:t>
            </a:r>
          </a:p>
          <a:p>
            <a:pPr marL="285750" indent="-285750">
              <a:buFontTx/>
              <a:buChar char="-"/>
            </a:pPr>
            <a:r>
              <a:rPr lang="en-US" sz="2000" dirty="0" err="1"/>
              <a:t>Bàn</a:t>
            </a:r>
            <a:r>
              <a:rPr lang="en-US" sz="2000" dirty="0"/>
              <a:t> </a:t>
            </a:r>
            <a:r>
              <a:rPr lang="en-US" sz="2000" dirty="0" err="1"/>
              <a:t>ghê</a:t>
            </a:r>
            <a:r>
              <a:rPr lang="en-US" sz="2000" dirty="0"/>
              <a:t>́ </a:t>
            </a:r>
            <a:r>
              <a:rPr lang="en-US" sz="2000" dirty="0" err="1"/>
              <a:t>đu</a:t>
            </a:r>
            <a:r>
              <a:rPr lang="en-US" sz="2000" dirty="0"/>
              <a:t>̉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tre</a:t>
            </a:r>
            <a:r>
              <a:rPr lang="en-US" sz="2000" dirty="0"/>
              <a:t>̉ </a:t>
            </a:r>
            <a:r>
              <a:rPr lang="en-US" sz="2000" dirty="0" err="1"/>
              <a:t>ngồi</a:t>
            </a:r>
            <a:r>
              <a:rPr lang="en-US" sz="2000" dirty="0"/>
              <a:t>.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r>
              <a:rPr lang="en-US" sz="2000" dirty="0"/>
              <a:t>III </a:t>
            </a:r>
            <a:r>
              <a:rPr lang="en-US" sz="2000" dirty="0" err="1"/>
              <a:t>Phương</a:t>
            </a:r>
            <a:r>
              <a:rPr lang="en-US" sz="2000" dirty="0"/>
              <a:t> </a:t>
            </a:r>
            <a:r>
              <a:rPr lang="en-US" sz="2000" dirty="0" err="1"/>
              <a:t>pháp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̀ </a:t>
            </a:r>
            <a:r>
              <a:rPr lang="en-US" sz="2000" dirty="0" err="1"/>
              <a:t>hình</a:t>
            </a:r>
            <a:r>
              <a:rPr lang="en-US" sz="2000" dirty="0"/>
              <a:t> </a:t>
            </a:r>
            <a:r>
              <a:rPr lang="en-US" sz="2000" dirty="0" err="1"/>
              <a:t>thức</a:t>
            </a:r>
            <a:r>
              <a:rPr lang="en-US" sz="2000" dirty="0"/>
              <a:t> </a:t>
            </a:r>
            <a:r>
              <a:rPr lang="en-US" sz="2000" dirty="0" err="1"/>
              <a:t>tô</a:t>
            </a:r>
            <a:r>
              <a:rPr lang="en-US" sz="2000" dirty="0"/>
              <a:t>̉ </a:t>
            </a:r>
            <a:r>
              <a:rPr lang="en-US" sz="2000" dirty="0" err="1"/>
              <a:t>chức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66849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524000" y="5257799"/>
            <a:ext cx="9144000" cy="79776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FE310F-466D-4A53-9F88-B3152240D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644"/>
            <a:ext cx="12191999" cy="62328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E5D637-E94C-44CB-890E-C913DA930180}"/>
              </a:ext>
            </a:extLst>
          </p:cNvPr>
          <p:cNvSpPr txBox="1"/>
          <p:nvPr/>
        </p:nvSpPr>
        <p:spPr>
          <a:xfrm>
            <a:off x="3256385" y="2146041"/>
            <a:ext cx="5701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- </a:t>
            </a:r>
            <a:r>
              <a:rPr lang="en-US" sz="3600" dirty="0" err="1">
                <a:solidFill>
                  <a:srgbClr val="FF0000"/>
                </a:solidFill>
              </a:rPr>
              <a:t>Buổi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sáng</a:t>
            </a:r>
            <a:r>
              <a:rPr lang="en-US" sz="3600" dirty="0">
                <a:solidFill>
                  <a:srgbClr val="FF0000"/>
                </a:solidFill>
              </a:rPr>
              <a:t> bé </a:t>
            </a:r>
            <a:r>
              <a:rPr lang="en-US" sz="3600" dirty="0" err="1">
                <a:solidFill>
                  <a:srgbClr val="FF0000"/>
                </a:solidFill>
              </a:rPr>
              <a:t>đa</a:t>
            </a:r>
            <a:r>
              <a:rPr lang="en-US" sz="3600" dirty="0">
                <a:solidFill>
                  <a:srgbClr val="FF0000"/>
                </a:solidFill>
              </a:rPr>
              <a:t>̃ </a:t>
            </a:r>
            <a:r>
              <a:rPr lang="en-US" sz="3600" dirty="0" err="1">
                <a:solidFill>
                  <a:srgbClr val="FF0000"/>
                </a:solidFill>
              </a:rPr>
              <a:t>chào</a:t>
            </a:r>
            <a:r>
              <a:rPr lang="en-US" sz="3600" dirty="0">
                <a:solidFill>
                  <a:srgbClr val="FF0000"/>
                </a:solidFill>
              </a:rPr>
              <a:t> ai?</a:t>
            </a:r>
          </a:p>
          <a:p>
            <a:r>
              <a:rPr lang="en-US" sz="3600" dirty="0">
                <a:solidFill>
                  <a:srgbClr val="FF0000"/>
                </a:solidFill>
              </a:rPr>
              <a:t>- </a:t>
            </a:r>
            <a:r>
              <a:rPr lang="en-US" sz="3600" dirty="0" err="1">
                <a:solidFill>
                  <a:srgbClr val="FF0000"/>
                </a:solidFill>
              </a:rPr>
              <a:t>Buổi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chiều</a:t>
            </a:r>
            <a:r>
              <a:rPr lang="en-US" sz="3600" dirty="0">
                <a:solidFill>
                  <a:srgbClr val="FF0000"/>
                </a:solidFill>
              </a:rPr>
              <a:t> bé </a:t>
            </a:r>
            <a:r>
              <a:rPr lang="en-US" sz="3600" dirty="0" err="1">
                <a:solidFill>
                  <a:srgbClr val="FF0000"/>
                </a:solidFill>
              </a:rPr>
              <a:t>chào</a:t>
            </a:r>
            <a:r>
              <a:rPr lang="en-US" sz="3600" dirty="0">
                <a:solidFill>
                  <a:srgbClr val="FF0000"/>
                </a:solidFill>
              </a:rPr>
              <a:t> ai?</a:t>
            </a:r>
          </a:p>
        </p:txBody>
      </p:sp>
    </p:spTree>
    <p:extLst>
      <p:ext uri="{BB962C8B-B14F-4D97-AF65-F5344CB8AC3E}">
        <p14:creationId xmlns:p14="http://schemas.microsoft.com/office/powerpoint/2010/main" val="1962623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04D9A1-FA03-4EC6-A619-D56979BC7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644"/>
            <a:ext cx="12191999" cy="69326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19F5FD-3186-443C-B663-5A84B61B1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625A6BD-8850-4672-9B8F-FE2C6B99C83C}"/>
              </a:ext>
            </a:extLst>
          </p:cNvPr>
          <p:cNvSpPr txBox="1"/>
          <p:nvPr/>
        </p:nvSpPr>
        <p:spPr>
          <a:xfrm>
            <a:off x="7679094" y="5822302"/>
            <a:ext cx="4512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Buổi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sáng</a:t>
            </a:r>
            <a:r>
              <a:rPr lang="en-US" sz="3600" dirty="0">
                <a:solidFill>
                  <a:srgbClr val="FF0000"/>
                </a:solidFill>
              </a:rPr>
              <a:t> bé </a:t>
            </a:r>
            <a:r>
              <a:rPr lang="en-US" sz="3600" dirty="0" err="1">
                <a:solidFill>
                  <a:srgbClr val="FF0000"/>
                </a:solidFill>
              </a:rPr>
              <a:t>chào</a:t>
            </a:r>
            <a:r>
              <a:rPr lang="en-US" sz="3600" dirty="0">
                <a:solidFill>
                  <a:srgbClr val="FF0000"/>
                </a:solidFill>
              </a:rPr>
              <a:t> mẹ</a:t>
            </a:r>
          </a:p>
        </p:txBody>
      </p:sp>
    </p:spTree>
    <p:extLst>
      <p:ext uri="{BB962C8B-B14F-4D97-AF65-F5344CB8AC3E}">
        <p14:creationId xmlns:p14="http://schemas.microsoft.com/office/powerpoint/2010/main" val="2185971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96221D-95AC-431E-9787-DE4211073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84"/>
            <a:ext cx="12192000" cy="69979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9B88E1-31E2-4274-B339-6BE6E1F24F3E}"/>
              </a:ext>
            </a:extLst>
          </p:cNvPr>
          <p:cNvSpPr txBox="1"/>
          <p:nvPr/>
        </p:nvSpPr>
        <p:spPr>
          <a:xfrm>
            <a:off x="485191" y="6242180"/>
            <a:ext cx="5075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Buổi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chiều</a:t>
            </a:r>
            <a:r>
              <a:rPr lang="en-US" sz="3600" dirty="0">
                <a:solidFill>
                  <a:srgbClr val="FF0000"/>
                </a:solidFill>
              </a:rPr>
              <a:t> bé </a:t>
            </a:r>
            <a:r>
              <a:rPr lang="en-US" sz="3600" dirty="0" err="1">
                <a:solidFill>
                  <a:srgbClr val="FF0000"/>
                </a:solidFill>
              </a:rPr>
              <a:t>chào</a:t>
            </a:r>
            <a:r>
              <a:rPr lang="en-US" sz="3600" dirty="0">
                <a:solidFill>
                  <a:srgbClr val="FF0000"/>
                </a:solidFill>
              </a:rPr>
              <a:t>  </a:t>
            </a:r>
            <a:r>
              <a:rPr lang="en-US" sz="3600" dirty="0" err="1">
                <a:solidFill>
                  <a:srgbClr val="FF0000"/>
                </a:solidFill>
              </a:rPr>
              <a:t>cô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9292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25EE67-3BB1-4B27-8F5B-8B570E095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857"/>
            <a:ext cx="12191999" cy="68822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B8EF17-9646-44D5-BE2E-1AFD3347B47F}"/>
              </a:ext>
            </a:extLst>
          </p:cNvPr>
          <p:cNvSpPr txBox="1"/>
          <p:nvPr/>
        </p:nvSpPr>
        <p:spPr>
          <a:xfrm>
            <a:off x="3657599" y="1600200"/>
            <a:ext cx="7119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- </a:t>
            </a:r>
            <a:r>
              <a:rPr lang="en-US" sz="3600" dirty="0" err="1">
                <a:solidFill>
                  <a:srgbClr val="FF0000"/>
                </a:solidFill>
              </a:rPr>
              <a:t>Mặt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trời</a:t>
            </a:r>
            <a:r>
              <a:rPr lang="en-US" sz="3600" dirty="0">
                <a:solidFill>
                  <a:srgbClr val="FF0000"/>
                </a:solidFill>
              </a:rPr>
              <a:t>  </a:t>
            </a:r>
            <a:r>
              <a:rPr lang="en-US" sz="3600" dirty="0" err="1">
                <a:solidFill>
                  <a:srgbClr val="FF0000"/>
                </a:solidFill>
              </a:rPr>
              <a:t>đa</a:t>
            </a:r>
            <a:r>
              <a:rPr lang="en-US" sz="3600" dirty="0">
                <a:solidFill>
                  <a:srgbClr val="FF0000"/>
                </a:solidFill>
              </a:rPr>
              <a:t>̃ </a:t>
            </a:r>
            <a:r>
              <a:rPr lang="en-US" sz="3600" dirty="0" err="1">
                <a:solidFill>
                  <a:srgbClr val="FF0000"/>
                </a:solidFill>
              </a:rPr>
              <a:t>mọc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như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thê</a:t>
            </a:r>
            <a:r>
              <a:rPr lang="en-US" sz="3600" dirty="0">
                <a:solidFill>
                  <a:srgbClr val="FF0000"/>
                </a:solidFill>
              </a:rPr>
              <a:t>́ </a:t>
            </a:r>
            <a:r>
              <a:rPr lang="en-US" sz="3600" dirty="0" err="1">
                <a:solidFill>
                  <a:srgbClr val="FF0000"/>
                </a:solidFill>
              </a:rPr>
              <a:t>nào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31281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18120B-5D90-4432-85CA-EDE70154A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4" y="0"/>
            <a:ext cx="12257314" cy="69886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C873C4-F14D-4914-B648-FB224D8BF657}"/>
              </a:ext>
            </a:extLst>
          </p:cNvPr>
          <p:cNvSpPr txBox="1"/>
          <p:nvPr/>
        </p:nvSpPr>
        <p:spPr>
          <a:xfrm>
            <a:off x="7949682" y="4189445"/>
            <a:ext cx="38162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Mặt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trời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mọc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rồi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lặn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 err="1">
                <a:solidFill>
                  <a:srgbClr val="FF0000"/>
                </a:solidFill>
              </a:rPr>
              <a:t>Trên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đôi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chân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lon</a:t>
            </a:r>
            <a:r>
              <a:rPr lang="en-US" sz="3200" dirty="0">
                <a:solidFill>
                  <a:srgbClr val="FF0000"/>
                </a:solidFill>
              </a:rPr>
              <a:t> ton </a:t>
            </a:r>
          </a:p>
          <a:p>
            <a:r>
              <a:rPr lang="en-US" sz="3200" dirty="0">
                <a:solidFill>
                  <a:srgbClr val="FF0000"/>
                </a:solidFill>
              </a:rPr>
              <a:t>Hai </a:t>
            </a:r>
            <a:r>
              <a:rPr lang="en-US" sz="3200" dirty="0" err="1">
                <a:solidFill>
                  <a:srgbClr val="FF0000"/>
                </a:solidFill>
              </a:rPr>
              <a:t>chân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trời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của</a:t>
            </a:r>
            <a:r>
              <a:rPr lang="en-US" sz="3200" dirty="0">
                <a:solidFill>
                  <a:srgbClr val="FF0000"/>
                </a:solidFill>
              </a:rPr>
              <a:t> con </a:t>
            </a:r>
          </a:p>
          <a:p>
            <a:r>
              <a:rPr lang="en-US" sz="3200" dirty="0">
                <a:solidFill>
                  <a:srgbClr val="FF0000"/>
                </a:solidFill>
              </a:rPr>
              <a:t>Là mẹ </a:t>
            </a:r>
            <a:r>
              <a:rPr lang="en-US" sz="3200" dirty="0" err="1">
                <a:solidFill>
                  <a:srgbClr val="FF0000"/>
                </a:solidFill>
              </a:rPr>
              <a:t>va</a:t>
            </a:r>
            <a:r>
              <a:rPr lang="en-US" sz="3200" dirty="0">
                <a:solidFill>
                  <a:srgbClr val="FF0000"/>
                </a:solidFill>
              </a:rPr>
              <a:t>̀ </a:t>
            </a:r>
            <a:r>
              <a:rPr lang="en-US" sz="3200" dirty="0" err="1">
                <a:solidFill>
                  <a:srgbClr val="FF0000"/>
                </a:solidFill>
              </a:rPr>
              <a:t>cô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giáo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015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DA1CBC-DB4D-4CBB-BA28-C63342D82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313"/>
            <a:ext cx="12192000" cy="73058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0B8867-3B1B-4C60-B7CD-9489488B3123}"/>
              </a:ext>
            </a:extLst>
          </p:cNvPr>
          <p:cNvSpPr txBox="1"/>
          <p:nvPr/>
        </p:nvSpPr>
        <p:spPr>
          <a:xfrm>
            <a:off x="1996751" y="1492898"/>
            <a:ext cx="5934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*</a:t>
            </a:r>
            <a:r>
              <a:rPr lang="en-US" sz="3600" dirty="0" err="1">
                <a:solidFill>
                  <a:srgbClr val="FF0000"/>
                </a:solidFill>
              </a:rPr>
              <a:t>Hoạt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động</a:t>
            </a:r>
            <a:r>
              <a:rPr lang="en-US" sz="3600" dirty="0">
                <a:solidFill>
                  <a:srgbClr val="FF0000"/>
                </a:solidFill>
              </a:rPr>
              <a:t> 2: </a:t>
            </a:r>
            <a:r>
              <a:rPr lang="en-US" sz="3600" dirty="0" err="1">
                <a:solidFill>
                  <a:srgbClr val="FF0000"/>
                </a:solidFill>
              </a:rPr>
              <a:t>Dạy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tre</a:t>
            </a:r>
            <a:r>
              <a:rPr lang="en-US" sz="3600" dirty="0">
                <a:solidFill>
                  <a:srgbClr val="FF0000"/>
                </a:solidFill>
              </a:rPr>
              <a:t>̉ </a:t>
            </a:r>
            <a:r>
              <a:rPr lang="en-US" sz="3600" dirty="0" err="1">
                <a:solidFill>
                  <a:srgbClr val="FF0000"/>
                </a:solidFill>
              </a:rPr>
              <a:t>đọc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thơ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007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ABA740-8CB7-4290-9D23-ED0991E76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9979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58F11A-8036-494F-B953-3876EFDE20BE}"/>
              </a:ext>
            </a:extLst>
          </p:cNvPr>
          <p:cNvSpPr txBox="1"/>
          <p:nvPr/>
        </p:nvSpPr>
        <p:spPr>
          <a:xfrm>
            <a:off x="2621902" y="1982788"/>
            <a:ext cx="73711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*</a:t>
            </a:r>
            <a:r>
              <a:rPr lang="en-US" sz="3600" dirty="0" err="1">
                <a:solidFill>
                  <a:srgbClr val="FF0000"/>
                </a:solidFill>
                <a:latin typeface="#9Slide05 Good Vibes Pro" panose="02000507080000020002" pitchFamily="2" charset="0"/>
              </a:rPr>
              <a:t>Giáo</a:t>
            </a:r>
            <a:r>
              <a:rPr lang="en-US" sz="3600" dirty="0">
                <a:solidFill>
                  <a:srgbClr val="FF0000"/>
                </a:solidFill>
                <a:latin typeface="#9Slide05 Good Vibes Pro" panose="02000507080000020002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Good Vibes Pro" panose="02000507080000020002" pitchFamily="2" charset="0"/>
              </a:rPr>
              <a:t>dục</a:t>
            </a:r>
            <a:r>
              <a:rPr lang="en-US" sz="3600" dirty="0">
                <a:solidFill>
                  <a:srgbClr val="FF0000"/>
                </a:solidFill>
                <a:latin typeface="#9Slide05 Good Vibes Pro" panose="02000507080000020002" pitchFamily="2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#9Slide05 Good Vibes Pro" panose="02000507080000020002" pitchFamily="2" charset="0"/>
              </a:rPr>
              <a:t>Các</a:t>
            </a:r>
            <a:r>
              <a:rPr lang="en-US" sz="3600" dirty="0">
                <a:solidFill>
                  <a:srgbClr val="FF0000"/>
                </a:solidFill>
                <a:latin typeface="#9Slide05 Good Vibes Pro" panose="02000507080000020002" pitchFamily="2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#9Slide05 Good Vibes Pro" panose="02000507080000020002" pitchFamily="2" charset="0"/>
              </a:rPr>
              <a:t>phải</a:t>
            </a:r>
            <a:r>
              <a:rPr lang="en-US" sz="3600" dirty="0">
                <a:solidFill>
                  <a:srgbClr val="FF0000"/>
                </a:solidFill>
                <a:latin typeface="#9Slide05 Good Vibes Pro" panose="02000507080000020002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Good Vibes Pro" panose="02000507080000020002" pitchFamily="2" charset="0"/>
              </a:rPr>
              <a:t>ngoan</a:t>
            </a:r>
            <a:r>
              <a:rPr lang="en-US" sz="3600" dirty="0">
                <a:solidFill>
                  <a:srgbClr val="FF0000"/>
                </a:solidFill>
                <a:latin typeface="#9Slide05 Good Vibes Pro" panose="02000507080000020002" pitchFamily="2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#9Slide05 Good Vibes Pro" panose="02000507080000020002" pitchFamily="2" charset="0"/>
              </a:rPr>
              <a:t>nghe</a:t>
            </a:r>
            <a:r>
              <a:rPr lang="en-US" sz="3600" dirty="0">
                <a:solidFill>
                  <a:srgbClr val="FF0000"/>
                </a:solidFill>
                <a:latin typeface="#9Slide05 Good Vibes Pro" panose="02000507080000020002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Good Vibes Pro" panose="02000507080000020002" pitchFamily="2" charset="0"/>
              </a:rPr>
              <a:t>lời</a:t>
            </a:r>
            <a:r>
              <a:rPr lang="en-US" sz="3600" dirty="0">
                <a:solidFill>
                  <a:srgbClr val="FF0000"/>
                </a:solidFill>
                <a:latin typeface="#9Slide05 Good Vibes Pro" panose="02000507080000020002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Good Vibes Pro" panose="02000507080000020002" pitchFamily="2" charset="0"/>
              </a:rPr>
              <a:t>ông</a:t>
            </a:r>
            <a:r>
              <a:rPr lang="en-US" sz="3600" dirty="0">
                <a:solidFill>
                  <a:srgbClr val="FF0000"/>
                </a:solidFill>
                <a:latin typeface="#9Slide05 Good Vibes Pro" panose="02000507080000020002" pitchFamily="2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#9Slide05 Good Vibes Pro" panose="02000507080000020002" pitchFamily="2" charset="0"/>
              </a:rPr>
              <a:t>ba</a:t>
            </a:r>
            <a:r>
              <a:rPr lang="en-US" sz="3600" dirty="0">
                <a:solidFill>
                  <a:srgbClr val="FF0000"/>
                </a:solidFill>
                <a:latin typeface="#9Slide05 Good Vibes Pro" panose="02000507080000020002" pitchFamily="2" charset="0"/>
              </a:rPr>
              <a:t>̀, </a:t>
            </a:r>
            <a:r>
              <a:rPr lang="en-US" sz="3600" dirty="0" err="1">
                <a:solidFill>
                  <a:srgbClr val="FF0000"/>
                </a:solidFill>
                <a:latin typeface="#9Slide05 Good Vibes Pro" panose="02000507080000020002" pitchFamily="2" charset="0"/>
              </a:rPr>
              <a:t>bô</a:t>
            </a:r>
            <a:r>
              <a:rPr lang="en-US" sz="3600" dirty="0">
                <a:solidFill>
                  <a:srgbClr val="FF0000"/>
                </a:solidFill>
                <a:latin typeface="#9Slide05 Good Vibes Pro" panose="02000507080000020002" pitchFamily="2" charset="0"/>
              </a:rPr>
              <a:t>́, mẹ, </a:t>
            </a:r>
            <a:r>
              <a:rPr lang="en-US" sz="3600" dirty="0" err="1">
                <a:solidFill>
                  <a:srgbClr val="FF0000"/>
                </a:solidFill>
                <a:latin typeface="#9Slide05 Good Vibes Pro" panose="02000507080000020002" pitchFamily="2" charset="0"/>
              </a:rPr>
              <a:t>va</a:t>
            </a:r>
            <a:r>
              <a:rPr lang="en-US" sz="3600" dirty="0">
                <a:solidFill>
                  <a:srgbClr val="FF0000"/>
                </a:solidFill>
                <a:latin typeface="#9Slide05 Good Vibes Pro" panose="02000507080000020002" pitchFamily="2" charset="0"/>
              </a:rPr>
              <a:t>̀ </a:t>
            </a:r>
            <a:r>
              <a:rPr lang="en-US" sz="3600" dirty="0" err="1">
                <a:solidFill>
                  <a:srgbClr val="FF0000"/>
                </a:solidFill>
                <a:latin typeface="#9Slide05 Good Vibes Pro" panose="02000507080000020002" pitchFamily="2" charset="0"/>
              </a:rPr>
              <a:t>cô</a:t>
            </a:r>
            <a:r>
              <a:rPr lang="en-US" sz="3600" dirty="0">
                <a:solidFill>
                  <a:srgbClr val="FF0000"/>
                </a:solidFill>
                <a:latin typeface="#9Slide05 Good Vibes Pro" panose="02000507080000020002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Good Vibes Pro" panose="02000507080000020002" pitchFamily="2" charset="0"/>
              </a:rPr>
              <a:t>giáo</a:t>
            </a:r>
            <a:r>
              <a:rPr lang="en-US" sz="3600" dirty="0">
                <a:solidFill>
                  <a:srgbClr val="FF0000"/>
                </a:solidFill>
                <a:latin typeface="#9Slide05 Good Vibes Pro" panose="02000507080000020002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Good Vibes Pro" panose="02000507080000020002" pitchFamily="2" charset="0"/>
              </a:rPr>
              <a:t>đê</a:t>
            </a:r>
            <a:r>
              <a:rPr lang="en-US" sz="3600" dirty="0">
                <a:solidFill>
                  <a:srgbClr val="FF0000"/>
                </a:solidFill>
                <a:latin typeface="#9Slide05 Good Vibes Pro" panose="02000507080000020002" pitchFamily="2" charset="0"/>
              </a:rPr>
              <a:t>̉ </a:t>
            </a:r>
            <a:r>
              <a:rPr lang="en-US" sz="3600" dirty="0" err="1">
                <a:solidFill>
                  <a:srgbClr val="FF0000"/>
                </a:solidFill>
                <a:latin typeface="#9Slide05 Good Vibes Pro" panose="02000507080000020002" pitchFamily="2" charset="0"/>
              </a:rPr>
              <a:t>luôn</a:t>
            </a:r>
            <a:r>
              <a:rPr lang="en-US" sz="3600" dirty="0">
                <a:solidFill>
                  <a:srgbClr val="FF0000"/>
                </a:solidFill>
                <a:latin typeface="#9Slide05 Good Vibes Pro" panose="02000507080000020002" pitchFamily="2" charset="0"/>
              </a:rPr>
              <a:t> là </a:t>
            </a:r>
            <a:r>
              <a:rPr lang="en-US" sz="3600" dirty="0" err="1">
                <a:solidFill>
                  <a:srgbClr val="FF0000"/>
                </a:solidFill>
                <a:latin typeface="#9Slide05 Good Vibes Pro" panose="02000507080000020002" pitchFamily="2" charset="0"/>
              </a:rPr>
              <a:t>những</a:t>
            </a:r>
            <a:r>
              <a:rPr lang="en-US" sz="3600" dirty="0">
                <a:solidFill>
                  <a:srgbClr val="FF0000"/>
                </a:solidFill>
                <a:latin typeface="#9Slide05 Good Vibes Pro" panose="02000507080000020002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Good Vibes Pro" panose="02000507080000020002" pitchFamily="2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#9Slide05 Good Vibes Pro" panose="02000507080000020002" pitchFamily="2" charset="0"/>
              </a:rPr>
              <a:t> bé </a:t>
            </a:r>
            <a:r>
              <a:rPr lang="en-US" sz="3600" dirty="0" err="1">
                <a:solidFill>
                  <a:srgbClr val="FF0000"/>
                </a:solidFill>
                <a:latin typeface="#9Slide05 Good Vibes Pro" panose="02000507080000020002" pitchFamily="2" charset="0"/>
              </a:rPr>
              <a:t>đáng</a:t>
            </a:r>
            <a:r>
              <a:rPr lang="en-US" sz="3600" dirty="0">
                <a:solidFill>
                  <a:srgbClr val="FF0000"/>
                </a:solidFill>
                <a:latin typeface="#9Slide05 Good Vibes Pro" panose="02000507080000020002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Good Vibes Pro" panose="02000507080000020002" pitchFamily="2" charset="0"/>
              </a:rPr>
              <a:t>yêu</a:t>
            </a:r>
            <a:r>
              <a:rPr lang="en-US" sz="3600" dirty="0">
                <a:solidFill>
                  <a:srgbClr val="FF0000"/>
                </a:solidFill>
                <a:latin typeface="#9Slide05 Good Vibes Pro" panose="02000507080000020002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Good Vibes Pro" panose="02000507080000020002" pitchFamily="2" charset="0"/>
              </a:rPr>
              <a:t>nhe</a:t>
            </a:r>
            <a:r>
              <a:rPr lang="en-US" sz="3600" dirty="0">
                <a:solidFill>
                  <a:srgbClr val="FF0000"/>
                </a:solidFill>
                <a:latin typeface="#9Slide05 Good Vibes Pro" panose="02000507080000020002" pitchFamily="2" charset="0"/>
              </a:rPr>
              <a:t>́.</a:t>
            </a:r>
          </a:p>
        </p:txBody>
      </p:sp>
    </p:spTree>
    <p:extLst>
      <p:ext uri="{BB962C8B-B14F-4D97-AF65-F5344CB8AC3E}">
        <p14:creationId xmlns:p14="http://schemas.microsoft.com/office/powerpoint/2010/main" val="7357067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37477F-AFD7-4617-BEC1-6619C8D81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379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06425E-1788-45C1-82C0-0F7F15B92331}"/>
              </a:ext>
            </a:extLst>
          </p:cNvPr>
          <p:cNvSpPr txBox="1"/>
          <p:nvPr/>
        </p:nvSpPr>
        <p:spPr>
          <a:xfrm>
            <a:off x="4534677" y="2500604"/>
            <a:ext cx="2612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3 </a:t>
            </a:r>
            <a:r>
              <a:rPr lang="en-US" sz="3600" dirty="0" err="1">
                <a:solidFill>
                  <a:srgbClr val="FF0000"/>
                </a:solidFill>
              </a:rPr>
              <a:t>Kết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thúc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91059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B817DC-91E3-4FEA-8687-FC43812DCC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697" y="0"/>
            <a:ext cx="12465697" cy="71379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9BCFB5-8DC5-4463-9504-7323356C6F54}"/>
              </a:ext>
            </a:extLst>
          </p:cNvPr>
          <p:cNvSpPr txBox="1"/>
          <p:nvPr/>
        </p:nvSpPr>
        <p:spPr>
          <a:xfrm>
            <a:off x="1614196" y="1912777"/>
            <a:ext cx="6708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Xin </a:t>
            </a:r>
            <a:r>
              <a:rPr lang="en-US" sz="3600" dirty="0" err="1">
                <a:solidFill>
                  <a:srgbClr val="FF0000"/>
                </a:solidFill>
              </a:rPr>
              <a:t>chào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va</a:t>
            </a:r>
            <a:r>
              <a:rPr lang="en-US" sz="3600" dirty="0">
                <a:solidFill>
                  <a:srgbClr val="FF0000"/>
                </a:solidFill>
              </a:rPr>
              <a:t>̀ </a:t>
            </a:r>
            <a:r>
              <a:rPr lang="en-US" sz="3600" dirty="0" err="1">
                <a:solidFill>
                  <a:srgbClr val="FF0000"/>
                </a:solidFill>
              </a:rPr>
              <a:t>hẹn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gặp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lại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9" name="CoVaMe-BeThanhNgan-5565140">
            <a:hlinkClick r:id="" action="ppaction://media"/>
            <a:extLst>
              <a:ext uri="{FF2B5EF4-FFF2-40B4-BE49-F238E27FC236}">
                <a16:creationId xmlns:a16="http://schemas.microsoft.com/office/drawing/2014/main" id="{5A108593-EC19-430C-9D2A-7BEB048E7C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0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87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5A885D-BD6E-4A9B-8355-DEEB1E0E6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10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E9B939-F8CF-4476-B976-C451FF6D2C0B}"/>
              </a:ext>
            </a:extLst>
          </p:cNvPr>
          <p:cNvSpPr txBox="1"/>
          <p:nvPr/>
        </p:nvSpPr>
        <p:spPr>
          <a:xfrm>
            <a:off x="812800" y="680720"/>
            <a:ext cx="101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#9Slide07 IcielBaliho Script" pitchFamily="2" charset="0"/>
              </a:rPr>
              <a:t>1.Ổn </a:t>
            </a:r>
            <a:r>
              <a:rPr lang="en-US" sz="4400" dirty="0" err="1">
                <a:solidFill>
                  <a:srgbClr val="FF0000"/>
                </a:solidFill>
                <a:latin typeface="#9Slide07 IcielBaliho Script" pitchFamily="2" charset="0"/>
              </a:rPr>
              <a:t>định</a:t>
            </a:r>
            <a:r>
              <a:rPr lang="en-US" sz="4400" dirty="0">
                <a:solidFill>
                  <a:srgbClr val="FF0000"/>
                </a:solidFill>
                <a:latin typeface="#9Slide07 IcielBaliho Script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#9Slide07 IcielBaliho Script" pitchFamily="2" charset="0"/>
              </a:rPr>
              <a:t>tô</a:t>
            </a:r>
            <a:r>
              <a:rPr lang="en-US" sz="4400" dirty="0">
                <a:solidFill>
                  <a:srgbClr val="FF0000"/>
                </a:solidFill>
                <a:latin typeface="#9Slide07 IcielBaliho Script" pitchFamily="2" charset="0"/>
              </a:rPr>
              <a:t>̉ </a:t>
            </a:r>
            <a:r>
              <a:rPr lang="en-US" sz="4400" dirty="0" err="1">
                <a:solidFill>
                  <a:srgbClr val="FF0000"/>
                </a:solidFill>
                <a:latin typeface="#9Slide07 IcielBaliho Script" pitchFamily="2" charset="0"/>
              </a:rPr>
              <a:t>chức</a:t>
            </a:r>
            <a:r>
              <a:rPr lang="en-US" sz="4400" dirty="0">
                <a:solidFill>
                  <a:srgbClr val="FF0000"/>
                </a:solidFill>
                <a:latin typeface="#9Slide07 IcielBaliho Script" pitchFamily="2" charset="0"/>
              </a:rPr>
              <a:t>:</a:t>
            </a:r>
          </a:p>
        </p:txBody>
      </p:sp>
      <p:pic>
        <p:nvPicPr>
          <p:cNvPr id="7" name="CoVaMe-BeThanhNgan-5565140">
            <a:hlinkClick r:id="" action="ppaction://media"/>
            <a:extLst>
              <a:ext uri="{FF2B5EF4-FFF2-40B4-BE49-F238E27FC236}">
                <a16:creationId xmlns:a16="http://schemas.microsoft.com/office/drawing/2014/main" id="{A862D6AE-8968-473D-9EE6-0B9E2BD002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1280795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85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8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F280B5-FFBB-4515-9B96-A644DB4E1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4E82FD-C1DA-4779-8393-8650FC09B2CA}"/>
              </a:ext>
            </a:extLst>
          </p:cNvPr>
          <p:cNvSpPr txBox="1"/>
          <p:nvPr/>
        </p:nvSpPr>
        <p:spPr>
          <a:xfrm>
            <a:off x="1187890" y="707122"/>
            <a:ext cx="84023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 </a:t>
            </a:r>
            <a:r>
              <a:rPr lang="en-US" sz="3200" dirty="0" err="1">
                <a:solidFill>
                  <a:srgbClr val="FF0000"/>
                </a:solidFill>
              </a:rPr>
              <a:t>Phương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pháp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va</a:t>
            </a:r>
            <a:r>
              <a:rPr lang="en-US" sz="3200" dirty="0">
                <a:solidFill>
                  <a:srgbClr val="FF0000"/>
                </a:solidFill>
              </a:rPr>
              <a:t>̀ </a:t>
            </a:r>
            <a:r>
              <a:rPr lang="en-US" sz="3200" dirty="0" err="1">
                <a:solidFill>
                  <a:srgbClr val="FF0000"/>
                </a:solidFill>
              </a:rPr>
              <a:t>hình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thức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tô</a:t>
            </a:r>
            <a:r>
              <a:rPr lang="en-US" sz="3200" dirty="0">
                <a:solidFill>
                  <a:srgbClr val="FF0000"/>
                </a:solidFill>
              </a:rPr>
              <a:t>̉ </a:t>
            </a:r>
            <a:r>
              <a:rPr lang="en-US" sz="3200" dirty="0" err="1">
                <a:solidFill>
                  <a:srgbClr val="FF0000"/>
                </a:solidFill>
              </a:rPr>
              <a:t>chức</a:t>
            </a:r>
            <a:r>
              <a:rPr lang="en-US" sz="3200" dirty="0">
                <a:solidFill>
                  <a:srgbClr val="FF0000"/>
                </a:solidFill>
              </a:rPr>
              <a:t>:</a:t>
            </a:r>
          </a:p>
          <a:p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rgbClr val="FF0000"/>
                </a:solidFill>
              </a:rPr>
              <a:t>*</a:t>
            </a:r>
            <a:r>
              <a:rPr lang="en-US" sz="3200" dirty="0" err="1">
                <a:solidFill>
                  <a:srgbClr val="FF0000"/>
                </a:solidFill>
              </a:rPr>
              <a:t>Hoạt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động</a:t>
            </a:r>
            <a:r>
              <a:rPr lang="en-US" sz="3200" dirty="0">
                <a:solidFill>
                  <a:srgbClr val="FF0000"/>
                </a:solidFill>
              </a:rPr>
              <a:t> 1: </a:t>
            </a:r>
            <a:r>
              <a:rPr lang="en-US" sz="3200" dirty="0" err="1">
                <a:solidFill>
                  <a:srgbClr val="FF0000"/>
                </a:solidFill>
              </a:rPr>
              <a:t>Cô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đọc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bài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thơ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tre</a:t>
            </a:r>
            <a:r>
              <a:rPr lang="en-US" sz="3200" dirty="0">
                <a:solidFill>
                  <a:srgbClr val="FF0000"/>
                </a:solidFill>
              </a:rPr>
              <a:t>̉ </a:t>
            </a:r>
            <a:r>
              <a:rPr lang="en-US" sz="3200" dirty="0" err="1">
                <a:solidFill>
                  <a:srgbClr val="FF0000"/>
                </a:solidFill>
              </a:rPr>
              <a:t>nghe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  <a:p>
            <a:r>
              <a:rPr lang="en-US" sz="3200" dirty="0">
                <a:solidFill>
                  <a:srgbClr val="FF0000"/>
                </a:solidFill>
              </a:rPr>
              <a:t>- </a:t>
            </a:r>
            <a:r>
              <a:rPr lang="en-US" sz="3200" dirty="0" err="1">
                <a:solidFill>
                  <a:srgbClr val="FF0000"/>
                </a:solidFill>
              </a:rPr>
              <a:t>Lần</a:t>
            </a:r>
            <a:r>
              <a:rPr lang="en-US" sz="3200" dirty="0">
                <a:solidFill>
                  <a:srgbClr val="FF0000"/>
                </a:solidFill>
              </a:rPr>
              <a:t> 1: </a:t>
            </a:r>
            <a:r>
              <a:rPr lang="en-US" sz="3200" dirty="0" err="1">
                <a:solidFill>
                  <a:srgbClr val="FF0000"/>
                </a:solidFill>
              </a:rPr>
              <a:t>Cô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đọc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diễn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cảm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bài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thơ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738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3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8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0DFCD-E0A1-4B51-A459-B97AE2E77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F7D545-3C22-4044-A6DC-009BB90B6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06" y="0"/>
            <a:ext cx="122853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04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E3FC74-65E0-4209-AAD0-AE0CC1ABB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69754" cy="701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97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935C36-29F7-4162-90A9-B1F0200F4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290" y="0"/>
            <a:ext cx="12341290" cy="71659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B9A1B9-1581-421F-892D-F33A57646567}"/>
              </a:ext>
            </a:extLst>
          </p:cNvPr>
          <p:cNvSpPr txBox="1"/>
          <p:nvPr/>
        </p:nvSpPr>
        <p:spPr>
          <a:xfrm>
            <a:off x="3582955" y="1122363"/>
            <a:ext cx="79216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</a:t>
            </a:r>
            <a:r>
              <a:rPr lang="en-US" sz="3200" dirty="0" err="1"/>
              <a:t>Cô</a:t>
            </a:r>
            <a:r>
              <a:rPr lang="en-US" sz="3200" dirty="0"/>
              <a:t> </a:t>
            </a:r>
            <a:r>
              <a:rPr lang="en-US" sz="3200" dirty="0" err="1"/>
              <a:t>vừa</a:t>
            </a:r>
            <a:r>
              <a:rPr lang="en-US" sz="3200" dirty="0"/>
              <a:t> </a:t>
            </a:r>
            <a:r>
              <a:rPr lang="en-US" sz="3200" dirty="0" err="1"/>
              <a:t>đọc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 </a:t>
            </a:r>
            <a:r>
              <a:rPr lang="en-US" sz="3200" dirty="0" err="1"/>
              <a:t>các</a:t>
            </a:r>
            <a:r>
              <a:rPr lang="en-US" sz="3200" dirty="0"/>
              <a:t> con </a:t>
            </a:r>
            <a:r>
              <a:rPr lang="en-US" sz="3200" dirty="0" err="1"/>
              <a:t>nghe</a:t>
            </a:r>
            <a:r>
              <a:rPr lang="en-US" sz="3200" dirty="0"/>
              <a:t> </a:t>
            </a:r>
            <a:r>
              <a:rPr lang="en-US" sz="3200" dirty="0" err="1"/>
              <a:t>bài</a:t>
            </a:r>
            <a:r>
              <a:rPr lang="en-US" sz="3200" dirty="0"/>
              <a:t> </a:t>
            </a:r>
            <a:r>
              <a:rPr lang="en-US" sz="3200" dirty="0" err="1"/>
              <a:t>thơ</a:t>
            </a:r>
            <a:r>
              <a:rPr lang="en-US" sz="3200" dirty="0"/>
              <a:t> </a:t>
            </a:r>
            <a:r>
              <a:rPr lang="en-US" sz="3200" dirty="0" err="1"/>
              <a:t>gi</a:t>
            </a:r>
            <a:r>
              <a:rPr lang="en-US" sz="3200" dirty="0"/>
              <a:t>̀?</a:t>
            </a:r>
          </a:p>
          <a:p>
            <a:r>
              <a:rPr lang="en-US" sz="3200" dirty="0"/>
              <a:t>(</a:t>
            </a:r>
            <a:r>
              <a:rPr lang="en-US" sz="3200" dirty="0" err="1"/>
              <a:t>Bài</a:t>
            </a:r>
            <a:r>
              <a:rPr lang="en-US" sz="3200" dirty="0"/>
              <a:t> </a:t>
            </a:r>
            <a:r>
              <a:rPr lang="en-US" sz="3200" dirty="0" err="1"/>
              <a:t>thơ</a:t>
            </a:r>
            <a:r>
              <a:rPr lang="en-US" sz="3200" dirty="0"/>
              <a:t> </a:t>
            </a:r>
            <a:r>
              <a:rPr lang="en-US" sz="3200" dirty="0" err="1"/>
              <a:t>Cô</a:t>
            </a:r>
            <a:r>
              <a:rPr lang="en-US" sz="3200" dirty="0"/>
              <a:t> </a:t>
            </a:r>
            <a:r>
              <a:rPr lang="en-US" sz="3200" dirty="0" err="1"/>
              <a:t>va</a:t>
            </a:r>
            <a:r>
              <a:rPr lang="en-US" sz="3200" dirty="0"/>
              <a:t>̀ mẹ)</a:t>
            </a:r>
          </a:p>
          <a:p>
            <a:r>
              <a:rPr lang="en-US" sz="3200" dirty="0"/>
              <a:t>-</a:t>
            </a:r>
            <a:r>
              <a:rPr lang="en-US" sz="3200" dirty="0" err="1"/>
              <a:t>Bài</a:t>
            </a:r>
            <a:r>
              <a:rPr lang="en-US" sz="3200" dirty="0"/>
              <a:t> </a:t>
            </a:r>
            <a:r>
              <a:rPr lang="en-US" sz="3200" dirty="0" err="1"/>
              <a:t>thơ</a:t>
            </a:r>
            <a:r>
              <a:rPr lang="en-US" sz="3200" dirty="0"/>
              <a:t> do ai </a:t>
            </a:r>
            <a:r>
              <a:rPr lang="en-US" sz="3200" dirty="0" err="1"/>
              <a:t>sáng</a:t>
            </a:r>
            <a:r>
              <a:rPr lang="en-US" sz="3200" dirty="0"/>
              <a:t> </a:t>
            </a:r>
            <a:r>
              <a:rPr lang="en-US" sz="3200" dirty="0" err="1"/>
              <a:t>tác</a:t>
            </a:r>
            <a:r>
              <a:rPr lang="en-US" sz="3200" dirty="0"/>
              <a:t>.</a:t>
            </a:r>
          </a:p>
          <a:p>
            <a:r>
              <a:rPr lang="en-US" sz="3200" dirty="0"/>
              <a:t>( </a:t>
            </a:r>
            <a:r>
              <a:rPr lang="en-US" sz="3200" dirty="0" err="1"/>
              <a:t>Trần</a:t>
            </a:r>
            <a:r>
              <a:rPr lang="en-US" sz="3200" dirty="0"/>
              <a:t> </a:t>
            </a:r>
            <a:r>
              <a:rPr lang="en-US" sz="3200" dirty="0" err="1"/>
              <a:t>Quốc</a:t>
            </a:r>
            <a:r>
              <a:rPr lang="en-US" sz="3200" dirty="0"/>
              <a:t> </a:t>
            </a:r>
            <a:r>
              <a:rPr lang="en-US" sz="3200" dirty="0" err="1"/>
              <a:t>Hoàn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0707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F27D95-C2C1-4F2B-8C8A-C34BEEC5A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620" y="-26339"/>
            <a:ext cx="12350620" cy="70726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17B409-3F9E-4F22-8955-2003039822CF}"/>
              </a:ext>
            </a:extLst>
          </p:cNvPr>
          <p:cNvSpPr txBox="1"/>
          <p:nvPr/>
        </p:nvSpPr>
        <p:spPr>
          <a:xfrm>
            <a:off x="2052735" y="2500604"/>
            <a:ext cx="7977673" cy="58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- </a:t>
            </a:r>
            <a:r>
              <a:rPr lang="en-US" sz="3200" dirty="0" err="1">
                <a:solidFill>
                  <a:srgbClr val="FF0000"/>
                </a:solidFill>
              </a:rPr>
              <a:t>Cô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đọc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lần</a:t>
            </a:r>
            <a:r>
              <a:rPr lang="en-US" sz="3200" dirty="0">
                <a:solidFill>
                  <a:srgbClr val="FF0000"/>
                </a:solidFill>
              </a:rPr>
              <a:t> 2: </a:t>
            </a:r>
            <a:r>
              <a:rPr lang="en-US" sz="3200" dirty="0" err="1">
                <a:solidFill>
                  <a:srgbClr val="FF0000"/>
                </a:solidFill>
              </a:rPr>
              <a:t>Kết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hợp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với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tranh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minh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họa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107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D6A043-94F8-497C-9AD8-E0D26E787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97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504</Words>
  <Application>Microsoft Office PowerPoint</Application>
  <PresentationFormat>Widescreen</PresentationFormat>
  <Paragraphs>67</Paragraphs>
  <Slides>28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#9Slide05 Good Vibes Pro</vt:lpstr>
      <vt:lpstr>#9Slide07 IcielBaliho Script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ADMIN</cp:lastModifiedBy>
  <cp:revision>7</cp:revision>
  <dcterms:created xsi:type="dcterms:W3CDTF">2021-11-23T08:55:27Z</dcterms:created>
  <dcterms:modified xsi:type="dcterms:W3CDTF">2025-11-16T15:01:32Z</dcterms:modified>
</cp:coreProperties>
</file>