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8" r:id="rId3"/>
    <p:sldId id="279" r:id="rId4"/>
    <p:sldId id="280" r:id="rId5"/>
    <p:sldId id="259" r:id="rId6"/>
    <p:sldId id="260" r:id="rId7"/>
    <p:sldId id="263" r:id="rId8"/>
    <p:sldId id="261" r:id="rId9"/>
    <p:sldId id="265" r:id="rId10"/>
    <p:sldId id="266" r:id="rId11"/>
    <p:sldId id="272" r:id="rId12"/>
    <p:sldId id="267" r:id="rId13"/>
    <p:sldId id="273" r:id="rId14"/>
    <p:sldId id="268" r:id="rId15"/>
    <p:sldId id="274" r:id="rId16"/>
    <p:sldId id="269" r:id="rId17"/>
    <p:sldId id="271" r:id="rId18"/>
    <p:sldId id="28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0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22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47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045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88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77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5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95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117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4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67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5.png"/><Relationship Id="rId5" Type="http://schemas.microsoft.com/office/2007/relationships/media" Target="../media/media8.mp3"/><Relationship Id="rId10" Type="http://schemas.openxmlformats.org/officeDocument/2006/relationships/image" Target="../media/image4.png"/><Relationship Id="rId4" Type="http://schemas.openxmlformats.org/officeDocument/2006/relationships/video" Target="../media/media7.wmv"/><Relationship Id="rId9" Type="http://schemas.openxmlformats.org/officeDocument/2006/relationships/image" Target="../media/image14.jp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20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2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97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06631-0D1B-4B63-AF77-18AB2033A585}"/>
              </a:ext>
            </a:extLst>
          </p:cNvPr>
          <p:cNvSpPr txBox="1"/>
          <p:nvPr/>
        </p:nvSpPr>
        <p:spPr>
          <a:xfrm>
            <a:off x="1821401" y="168741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 THANH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91B6E-36DC-4ACF-9E73-B0767EA5BFCB}"/>
              </a:ext>
            </a:extLst>
          </p:cNvPr>
          <p:cNvSpPr txBox="1"/>
          <p:nvPr/>
        </p:nvSpPr>
        <p:spPr>
          <a:xfrm>
            <a:off x="2585885" y="1798600"/>
            <a:ext cx="492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DA447-CDDC-49D7-803D-6F7645A65628}"/>
              </a:ext>
            </a:extLst>
          </p:cNvPr>
          <p:cNvSpPr txBox="1"/>
          <p:nvPr/>
        </p:nvSpPr>
        <p:spPr>
          <a:xfrm>
            <a:off x="2679444" y="2819117"/>
            <a:ext cx="410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E5664-62B8-4244-ABD3-F4A99EFB62A9}"/>
              </a:ext>
            </a:extLst>
          </p:cNvPr>
          <p:cNvSpPr txBox="1"/>
          <p:nvPr/>
        </p:nvSpPr>
        <p:spPr>
          <a:xfrm>
            <a:off x="1583280" y="3240053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1009B-38FC-4B73-83DB-B9D013954C82}"/>
              </a:ext>
            </a:extLst>
          </p:cNvPr>
          <p:cNvSpPr txBox="1"/>
          <p:nvPr/>
        </p:nvSpPr>
        <p:spPr>
          <a:xfrm>
            <a:off x="1727056" y="3660989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Cẩm Vân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29" y="873980"/>
            <a:ext cx="943897" cy="7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1738730" y="1"/>
            <a:ext cx="12621465" cy="5143501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26794" y="430723"/>
            <a:ext cx="2981466" cy="47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6035743" y="660956"/>
            <a:ext cx="2754914" cy="44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93607" y="-631225"/>
            <a:ext cx="631225" cy="631225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3816226" y="3504198"/>
            <a:ext cx="908606" cy="1639301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04518" y="-961701"/>
            <a:ext cx="631225" cy="631225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56945" y="-1112075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216755" y="223208"/>
            <a:ext cx="3425852" cy="49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6564"/>
            <a:ext cx="1831398" cy="17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88" y="1041795"/>
            <a:ext cx="3509701" cy="3336795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388718" y="907381"/>
            <a:ext cx="3270595" cy="3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32686" y="-938496"/>
            <a:ext cx="631225" cy="631225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3816226" y="3504198"/>
            <a:ext cx="908606" cy="1639301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04518" y="-961701"/>
            <a:ext cx="631225" cy="631225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56945" y="-1112075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p:transition spd="slow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61" y="351365"/>
            <a:ext cx="4670879" cy="4440771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3825"/>
            <a:ext cx="1727653" cy="16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-118502" y="958204"/>
            <a:ext cx="3785165" cy="34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5573592" y="1622421"/>
            <a:ext cx="3447659" cy="281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72000" y="-783044"/>
            <a:ext cx="631225" cy="631225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3816226" y="3504198"/>
            <a:ext cx="908606" cy="1639301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04518" y="-961701"/>
            <a:ext cx="631225" cy="631225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56945" y="-1112075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2342971" y="525308"/>
            <a:ext cx="4458059" cy="409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522"/>
            <a:ext cx="1797177" cy="16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558320" y="978525"/>
            <a:ext cx="5235210" cy="27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70" y="687761"/>
            <a:ext cx="3375157" cy="337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32350" y="-980892"/>
            <a:ext cx="631225" cy="631225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3816226" y="3504198"/>
            <a:ext cx="908606" cy="1639301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04518" y="-961701"/>
            <a:ext cx="631225" cy="631225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56945" y="-1112075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p:transition spd="slow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1925984" y="531281"/>
            <a:ext cx="5292034" cy="28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" y="3355231"/>
            <a:ext cx="1907486" cy="17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97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7646A-1A4A-46A3-95EF-2F40BC8FA4BE}"/>
              </a:ext>
            </a:extLst>
          </p:cNvPr>
          <p:cNvSpPr txBox="1"/>
          <p:nvPr/>
        </p:nvSpPr>
        <p:spPr>
          <a:xfrm>
            <a:off x="2517498" y="714073"/>
            <a:ext cx="3775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1239EB-6AAB-42C3-8F6D-8CC84D35E143}"/>
              </a:ext>
            </a:extLst>
          </p:cNvPr>
          <p:cNvSpPr txBox="1"/>
          <p:nvPr/>
        </p:nvSpPr>
        <p:spPr>
          <a:xfrm>
            <a:off x="1475192" y="2550473"/>
            <a:ext cx="5860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82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97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91B77-5A25-4571-9822-F75504D33219}"/>
              </a:ext>
            </a:extLst>
          </p:cNvPr>
          <p:cNvSpPr txBox="1"/>
          <p:nvPr/>
        </p:nvSpPr>
        <p:spPr>
          <a:xfrm>
            <a:off x="2033336" y="817423"/>
            <a:ext cx="55826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1.Kiến thức :</a:t>
            </a: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Trẻ nhận biết, phân biệt đúng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màu đỏ.</a:t>
            </a:r>
          </a:p>
          <a:p>
            <a:pPr algn="l"/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2.Kĩ năng:</a:t>
            </a: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Trẻ chọn đúng </a:t>
            </a:r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màu đỏ . Biết cách chơi trò chơi.</a:t>
            </a:r>
          </a:p>
          <a:p>
            <a:pPr algn="l"/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3.Thái độ :</a:t>
            </a: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 Trẻ thích thú khi chơi trò chơi cùng cô và các bạn.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0D49C-3FE1-4893-AA54-7D608E07ADAE}"/>
              </a:ext>
            </a:extLst>
          </p:cNvPr>
          <p:cNvSpPr txBox="1"/>
          <p:nvPr/>
        </p:nvSpPr>
        <p:spPr>
          <a:xfrm>
            <a:off x="3082120" y="253849"/>
            <a:ext cx="377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0E98B-7893-4917-AF6D-D9BE91AA7F60}"/>
              </a:ext>
            </a:extLst>
          </p:cNvPr>
          <p:cNvSpPr txBox="1"/>
          <p:nvPr/>
        </p:nvSpPr>
        <p:spPr>
          <a:xfrm>
            <a:off x="3592444" y="2571749"/>
            <a:ext cx="195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8D05D8-37D5-4B72-BAFA-E2A0990B2590}"/>
              </a:ext>
            </a:extLst>
          </p:cNvPr>
          <p:cNvSpPr txBox="1"/>
          <p:nvPr/>
        </p:nvSpPr>
        <p:spPr>
          <a:xfrm>
            <a:off x="2033336" y="306600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đồ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màu đỏ nhiều hơn, màu xanh.</a:t>
            </a: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Đĩa nhạc</a:t>
            </a:r>
          </a:p>
        </p:txBody>
      </p:sp>
    </p:spTree>
    <p:extLst>
      <p:ext uri="{BB962C8B-B14F-4D97-AF65-F5344CB8AC3E}">
        <p14:creationId xmlns:p14="http://schemas.microsoft.com/office/powerpoint/2010/main" val="15424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97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A8F16-E6A8-47B1-984D-172E0CE6C7F6}"/>
              </a:ext>
            </a:extLst>
          </p:cNvPr>
          <p:cNvSpPr txBox="1"/>
          <p:nvPr/>
        </p:nvSpPr>
        <p:spPr>
          <a:xfrm>
            <a:off x="1861268" y="1541073"/>
            <a:ext cx="5088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97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7646A-1A4A-46A3-95EF-2F40BC8FA4BE}"/>
              </a:ext>
            </a:extLst>
          </p:cNvPr>
          <p:cNvSpPr txBox="1"/>
          <p:nvPr/>
        </p:nvSpPr>
        <p:spPr>
          <a:xfrm>
            <a:off x="2684060" y="1240439"/>
            <a:ext cx="3775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9144000" cy="5143502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2804234" y="168645"/>
            <a:ext cx="3535532" cy="48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2430628"/>
            <a:ext cx="2051817" cy="2591858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-776057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1" y="1"/>
            <a:ext cx="9144000" cy="5143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01" y="269006"/>
            <a:ext cx="5001198" cy="4754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93415" y="2646413"/>
            <a:ext cx="2051817" cy="2591858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56386" y="-631225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2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2195878" y="332791"/>
            <a:ext cx="4877443" cy="447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31" y="2551642"/>
            <a:ext cx="2051817" cy="2591858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9523" y="-780442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425"/>
            <a:ext cx="9144000" cy="5167926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1254482" y="492776"/>
            <a:ext cx="6714374" cy="358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4619" y="2571750"/>
            <a:ext cx="2051817" cy="2591858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0982" y="-732257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p:transition spd="slow"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514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-75578" y="1656631"/>
            <a:ext cx="9295155" cy="1014786"/>
          </a:xfrm>
          <a:prstGeom prst="rect">
            <a:avLst/>
          </a:prstGeom>
          <a:noFill/>
        </p:spPr>
        <p:txBody>
          <a:bodyPr wrap="none" lIns="100497" tIns="50248" rIns="100497" bIns="50248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935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935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935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935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935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935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34707" y="-631225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140</Words>
  <Application>Microsoft Office PowerPoint</Application>
  <PresentationFormat>On-screen Show (16:9)</PresentationFormat>
  <Paragraphs>22</Paragraphs>
  <Slides>18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Rockstone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118</cp:revision>
  <dcterms:created xsi:type="dcterms:W3CDTF">2022-05-01T06:34:40Z</dcterms:created>
  <dcterms:modified xsi:type="dcterms:W3CDTF">2025-11-16T14:42:25Z</dcterms:modified>
</cp:coreProperties>
</file>