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6" r:id="rId3"/>
    <p:sldId id="266" r:id="rId4"/>
    <p:sldId id="260" r:id="rId5"/>
    <p:sldId id="280" r:id="rId6"/>
    <p:sldId id="267" r:id="rId7"/>
    <p:sldId id="272" r:id="rId8"/>
    <p:sldId id="281" r:id="rId9"/>
    <p:sldId id="283" r:id="rId10"/>
    <p:sldId id="284" r:id="rId11"/>
    <p:sldId id="275" r:id="rId12"/>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44" autoAdjust="0"/>
    <p:restoredTop sz="94660"/>
  </p:normalViewPr>
  <p:slideViewPr>
    <p:cSldViewPr snapToGrid="0">
      <p:cViewPr varScale="1">
        <p:scale>
          <a:sx n="68" d="100"/>
          <a:sy n="68" d="100"/>
        </p:scale>
        <p:origin x="85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2447CB-FCE1-4CA0-97C4-A66DEE08CCF9}" type="datetimeFigureOut">
              <a:rPr lang="en-US" smtClean="0"/>
              <a:t>3/4/2025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D9DC0D-E36E-4AC5-8FBF-39909E58A605}" type="slidenum">
              <a:rPr lang="en-US" smtClean="0"/>
              <a:t>‹#›</a:t>
            </a:fld>
            <a:endParaRPr lang="en-US"/>
          </a:p>
        </p:txBody>
      </p:sp>
    </p:spTree>
    <p:extLst>
      <p:ext uri="{BB962C8B-B14F-4D97-AF65-F5344CB8AC3E}">
        <p14:creationId xmlns:p14="http://schemas.microsoft.com/office/powerpoint/2010/main" val="374658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5781A8-6B43-43C9-8579-6DC85DE94EAC}" type="slidenum">
              <a:rPr lang="en-US" smtClean="0"/>
              <a:t>1</a:t>
            </a:fld>
            <a:endParaRPr lang="en-US"/>
          </a:p>
        </p:txBody>
      </p:sp>
    </p:spTree>
    <p:extLst>
      <p:ext uri="{BB962C8B-B14F-4D97-AF65-F5344CB8AC3E}">
        <p14:creationId xmlns:p14="http://schemas.microsoft.com/office/powerpoint/2010/main" val="1985296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D9DC0D-E36E-4AC5-8FBF-39909E58A605}" type="slidenum">
              <a:rPr lang="en-US" smtClean="0"/>
              <a:t>2</a:t>
            </a:fld>
            <a:endParaRPr lang="en-US"/>
          </a:p>
        </p:txBody>
      </p:sp>
    </p:spTree>
    <p:extLst>
      <p:ext uri="{BB962C8B-B14F-4D97-AF65-F5344CB8AC3E}">
        <p14:creationId xmlns:p14="http://schemas.microsoft.com/office/powerpoint/2010/main" val="684875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D9DC0D-E36E-4AC5-8FBF-39909E58A605}" type="slidenum">
              <a:rPr lang="en-US" smtClean="0"/>
              <a:t>3</a:t>
            </a:fld>
            <a:endParaRPr lang="en-US"/>
          </a:p>
        </p:txBody>
      </p:sp>
    </p:spTree>
    <p:extLst>
      <p:ext uri="{BB962C8B-B14F-4D97-AF65-F5344CB8AC3E}">
        <p14:creationId xmlns:p14="http://schemas.microsoft.com/office/powerpoint/2010/main" val="651195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D9DC0D-E36E-4AC5-8FBF-39909E58A605}" type="slidenum">
              <a:rPr lang="en-US" smtClean="0"/>
              <a:t>4</a:t>
            </a:fld>
            <a:endParaRPr lang="en-US"/>
          </a:p>
        </p:txBody>
      </p:sp>
    </p:spTree>
    <p:extLst>
      <p:ext uri="{BB962C8B-B14F-4D97-AF65-F5344CB8AC3E}">
        <p14:creationId xmlns:p14="http://schemas.microsoft.com/office/powerpoint/2010/main" val="3636698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D9DC0D-E36E-4AC5-8FBF-39909E58A605}" type="slidenum">
              <a:rPr lang="en-US" smtClean="0"/>
              <a:t>6</a:t>
            </a:fld>
            <a:endParaRPr lang="en-US"/>
          </a:p>
        </p:txBody>
      </p:sp>
    </p:spTree>
    <p:extLst>
      <p:ext uri="{BB962C8B-B14F-4D97-AF65-F5344CB8AC3E}">
        <p14:creationId xmlns:p14="http://schemas.microsoft.com/office/powerpoint/2010/main" val="1936534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D9DC0D-E36E-4AC5-8FBF-39909E58A605}" type="slidenum">
              <a:rPr lang="en-US" smtClean="0"/>
              <a:t>7</a:t>
            </a:fld>
            <a:endParaRPr lang="en-US"/>
          </a:p>
        </p:txBody>
      </p:sp>
    </p:spTree>
    <p:extLst>
      <p:ext uri="{BB962C8B-B14F-4D97-AF65-F5344CB8AC3E}">
        <p14:creationId xmlns:p14="http://schemas.microsoft.com/office/powerpoint/2010/main" val="458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D9DC0D-E36E-4AC5-8FBF-39909E58A605}" type="slidenum">
              <a:rPr lang="en-US" smtClean="0"/>
              <a:t>11</a:t>
            </a:fld>
            <a:endParaRPr lang="en-US"/>
          </a:p>
        </p:txBody>
      </p:sp>
    </p:spTree>
    <p:extLst>
      <p:ext uri="{BB962C8B-B14F-4D97-AF65-F5344CB8AC3E}">
        <p14:creationId xmlns:p14="http://schemas.microsoft.com/office/powerpoint/2010/main" val="1917170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8536EF4-A373-4586-8FB2-884C3FB12C99}"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FE0D9-A087-42C4-BB2B-EE589B8D47F8}" type="slidenum">
              <a:rPr lang="en-US" smtClean="0"/>
              <a:t>‹#›</a:t>
            </a:fld>
            <a:endParaRPr lang="en-US"/>
          </a:p>
        </p:txBody>
      </p:sp>
    </p:spTree>
    <p:extLst>
      <p:ext uri="{BB962C8B-B14F-4D97-AF65-F5344CB8AC3E}">
        <p14:creationId xmlns:p14="http://schemas.microsoft.com/office/powerpoint/2010/main" val="2282277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536EF4-A373-4586-8FB2-884C3FB12C99}"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FE0D9-A087-42C4-BB2B-EE589B8D47F8}" type="slidenum">
              <a:rPr lang="en-US" smtClean="0"/>
              <a:t>‹#›</a:t>
            </a:fld>
            <a:endParaRPr lang="en-US"/>
          </a:p>
        </p:txBody>
      </p:sp>
    </p:spTree>
    <p:extLst>
      <p:ext uri="{BB962C8B-B14F-4D97-AF65-F5344CB8AC3E}">
        <p14:creationId xmlns:p14="http://schemas.microsoft.com/office/powerpoint/2010/main" val="2176496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536EF4-A373-4586-8FB2-884C3FB12C99}"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FE0D9-A087-42C4-BB2B-EE589B8D47F8}" type="slidenum">
              <a:rPr lang="en-US" smtClean="0"/>
              <a:t>‹#›</a:t>
            </a:fld>
            <a:endParaRPr lang="en-US"/>
          </a:p>
        </p:txBody>
      </p:sp>
    </p:spTree>
    <p:extLst>
      <p:ext uri="{BB962C8B-B14F-4D97-AF65-F5344CB8AC3E}">
        <p14:creationId xmlns:p14="http://schemas.microsoft.com/office/powerpoint/2010/main" val="550585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536EF4-A373-4586-8FB2-884C3FB12C99}"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FE0D9-A087-42C4-BB2B-EE589B8D47F8}" type="slidenum">
              <a:rPr lang="en-US" smtClean="0"/>
              <a:t>‹#›</a:t>
            </a:fld>
            <a:endParaRPr lang="en-US"/>
          </a:p>
        </p:txBody>
      </p:sp>
    </p:spTree>
    <p:extLst>
      <p:ext uri="{BB962C8B-B14F-4D97-AF65-F5344CB8AC3E}">
        <p14:creationId xmlns:p14="http://schemas.microsoft.com/office/powerpoint/2010/main" val="2984725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536EF4-A373-4586-8FB2-884C3FB12C99}"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FE0D9-A087-42C4-BB2B-EE589B8D47F8}" type="slidenum">
              <a:rPr lang="en-US" smtClean="0"/>
              <a:t>‹#›</a:t>
            </a:fld>
            <a:endParaRPr lang="en-US"/>
          </a:p>
        </p:txBody>
      </p:sp>
    </p:spTree>
    <p:extLst>
      <p:ext uri="{BB962C8B-B14F-4D97-AF65-F5344CB8AC3E}">
        <p14:creationId xmlns:p14="http://schemas.microsoft.com/office/powerpoint/2010/main" val="2283459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536EF4-A373-4586-8FB2-884C3FB12C99}"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7FE0D9-A087-42C4-BB2B-EE589B8D47F8}" type="slidenum">
              <a:rPr lang="en-US" smtClean="0"/>
              <a:t>‹#›</a:t>
            </a:fld>
            <a:endParaRPr lang="en-US"/>
          </a:p>
        </p:txBody>
      </p:sp>
    </p:spTree>
    <p:extLst>
      <p:ext uri="{BB962C8B-B14F-4D97-AF65-F5344CB8AC3E}">
        <p14:creationId xmlns:p14="http://schemas.microsoft.com/office/powerpoint/2010/main" val="2578864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536EF4-A373-4586-8FB2-884C3FB12C99}" type="datetimeFigureOut">
              <a:rPr lang="en-US" smtClean="0"/>
              <a:t>3/4/2025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7FE0D9-A087-42C4-BB2B-EE589B8D47F8}" type="slidenum">
              <a:rPr lang="en-US" smtClean="0"/>
              <a:t>‹#›</a:t>
            </a:fld>
            <a:endParaRPr lang="en-US"/>
          </a:p>
        </p:txBody>
      </p:sp>
    </p:spTree>
    <p:extLst>
      <p:ext uri="{BB962C8B-B14F-4D97-AF65-F5344CB8AC3E}">
        <p14:creationId xmlns:p14="http://schemas.microsoft.com/office/powerpoint/2010/main" val="457943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536EF4-A373-4586-8FB2-884C3FB12C99}" type="datetimeFigureOut">
              <a:rPr lang="en-US" smtClean="0"/>
              <a:t>3/4/2025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7FE0D9-A087-42C4-BB2B-EE589B8D47F8}" type="slidenum">
              <a:rPr lang="en-US" smtClean="0"/>
              <a:t>‹#›</a:t>
            </a:fld>
            <a:endParaRPr lang="en-US"/>
          </a:p>
        </p:txBody>
      </p:sp>
    </p:spTree>
    <p:extLst>
      <p:ext uri="{BB962C8B-B14F-4D97-AF65-F5344CB8AC3E}">
        <p14:creationId xmlns:p14="http://schemas.microsoft.com/office/powerpoint/2010/main" val="2050249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536EF4-A373-4586-8FB2-884C3FB12C99}" type="datetimeFigureOut">
              <a:rPr lang="en-US" smtClean="0"/>
              <a:t>3/4/2025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7FE0D9-A087-42C4-BB2B-EE589B8D47F8}" type="slidenum">
              <a:rPr lang="en-US" smtClean="0"/>
              <a:t>‹#›</a:t>
            </a:fld>
            <a:endParaRPr lang="en-US"/>
          </a:p>
        </p:txBody>
      </p:sp>
    </p:spTree>
    <p:extLst>
      <p:ext uri="{BB962C8B-B14F-4D97-AF65-F5344CB8AC3E}">
        <p14:creationId xmlns:p14="http://schemas.microsoft.com/office/powerpoint/2010/main" val="3724938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536EF4-A373-4586-8FB2-884C3FB12C99}"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7FE0D9-A087-42C4-BB2B-EE589B8D47F8}" type="slidenum">
              <a:rPr lang="en-US" smtClean="0"/>
              <a:t>‹#›</a:t>
            </a:fld>
            <a:endParaRPr lang="en-US"/>
          </a:p>
        </p:txBody>
      </p:sp>
    </p:spTree>
    <p:extLst>
      <p:ext uri="{BB962C8B-B14F-4D97-AF65-F5344CB8AC3E}">
        <p14:creationId xmlns:p14="http://schemas.microsoft.com/office/powerpoint/2010/main" val="4039212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536EF4-A373-4586-8FB2-884C3FB12C99}"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7FE0D9-A087-42C4-BB2B-EE589B8D47F8}" type="slidenum">
              <a:rPr lang="en-US" smtClean="0"/>
              <a:t>‹#›</a:t>
            </a:fld>
            <a:endParaRPr lang="en-US"/>
          </a:p>
        </p:txBody>
      </p:sp>
    </p:spTree>
    <p:extLst>
      <p:ext uri="{BB962C8B-B14F-4D97-AF65-F5344CB8AC3E}">
        <p14:creationId xmlns:p14="http://schemas.microsoft.com/office/powerpoint/2010/main" val="1116714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536EF4-A373-4586-8FB2-884C3FB12C99}" type="datetimeFigureOut">
              <a:rPr lang="en-US" smtClean="0"/>
              <a:t>3/4/2025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7FE0D9-A087-42C4-BB2B-EE589B8D47F8}" type="slidenum">
              <a:rPr lang="en-US" smtClean="0"/>
              <a:t>‹#›</a:t>
            </a:fld>
            <a:endParaRPr lang="en-US"/>
          </a:p>
        </p:txBody>
      </p:sp>
    </p:spTree>
    <p:extLst>
      <p:ext uri="{BB962C8B-B14F-4D97-AF65-F5344CB8AC3E}">
        <p14:creationId xmlns:p14="http://schemas.microsoft.com/office/powerpoint/2010/main" val="2376649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jpg"/><Relationship Id="rId5" Type="http://schemas.openxmlformats.org/officeDocument/2006/relationships/notesSlide" Target="../notesSlides/notesSlide1.xml"/><Relationship Id="rId4"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custDataLst>
              <p:tags r:id="rId2"/>
            </p:custDataLst>
          </p:nvPr>
        </p:nvSpPr>
        <p:spPr>
          <a:xfrm>
            <a:off x="1536394" y="512986"/>
            <a:ext cx="9119212" cy="954107"/>
          </a:xfrm>
          <a:prstGeom prst="rect">
            <a:avLst/>
          </a:prstGeom>
        </p:spPr>
        <p:txBody>
          <a:bodyPr wrap="square">
            <a:spAutoFit/>
          </a:bodyPr>
          <a:lstStyle/>
          <a:p>
            <a:pPr algn="ctr"/>
            <a:r>
              <a:rPr lang="en-US" sz="2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PHÒNG GIÁO DỤC VÀ ĐÀO TẠO QUẬN LONG BIÊN</a:t>
            </a:r>
          </a:p>
          <a:p>
            <a:pPr algn="ctr"/>
            <a:r>
              <a:rPr lang="en-US" sz="2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TRƯỜNG MẦM NON THƯỢNG THANH</a:t>
            </a:r>
          </a:p>
        </p:txBody>
      </p:sp>
      <p:sp>
        <p:nvSpPr>
          <p:cNvPr id="6" name="Rectangle 5"/>
          <p:cNvSpPr/>
          <p:nvPr>
            <p:custDataLst>
              <p:tags r:id="rId3"/>
            </p:custDataLst>
          </p:nvPr>
        </p:nvSpPr>
        <p:spPr>
          <a:xfrm>
            <a:off x="1162050" y="2390775"/>
            <a:ext cx="10439400" cy="3293209"/>
          </a:xfrm>
          <a:prstGeom prst="rect">
            <a:avLst/>
          </a:prstGeom>
        </p:spPr>
        <p:txBody>
          <a:bodyPr wrap="square">
            <a:spAutoFit/>
          </a:bodyPr>
          <a:lstStyle/>
          <a:p>
            <a:pPr algn="ctr"/>
            <a:r>
              <a:rPr lang="en-US" sz="28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LĨNH VỰC PHÁT TRIỂN TÌNH CẢM – KỸ NĂNG XÃ HỘI</a:t>
            </a:r>
          </a:p>
          <a:p>
            <a:pPr algn="ctr"/>
            <a:r>
              <a:rPr lang="en-US" sz="28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ĐỀ TÀI: KỸ NĂNG XỬ TRÍ KHI BỊ LẠC</a:t>
            </a:r>
          </a:p>
          <a:p>
            <a:pPr algn="ctr"/>
            <a:endParaRPr lang="en-US" sz="2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endParaRPr lang="en-US" sz="2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endParaRPr lang="en-US" sz="2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r>
              <a:rPr lang="en-US" sz="28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Giáo</a:t>
            </a:r>
            <a:r>
              <a:rPr lang="en-US" sz="28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viên</a:t>
            </a:r>
            <a:r>
              <a:rPr lang="en-US" sz="28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Chu </a:t>
            </a:r>
            <a:r>
              <a:rPr lang="en-US" sz="28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Thị</a:t>
            </a:r>
            <a:r>
              <a:rPr lang="en-US" sz="28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Thanh Hoa</a:t>
            </a:r>
          </a:p>
          <a:p>
            <a:pPr algn="ctr"/>
            <a:r>
              <a:rPr lang="en-US" sz="28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Lứa</a:t>
            </a:r>
            <a:r>
              <a:rPr lang="en-US" sz="28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tuổi</a:t>
            </a:r>
            <a:r>
              <a:rPr lang="en-US" sz="28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5-6 </a:t>
            </a:r>
            <a:r>
              <a:rPr lang="en-US" sz="28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tuổi</a:t>
            </a:r>
            <a:endParaRPr lang="en-US" sz="28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endParaRPr lang="en-US" sz="2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924674560"/>
      </p:ext>
    </p:extLst>
  </p:cSld>
  <p:clrMapOvr>
    <a:masterClrMapping/>
  </p:clrMapOvr>
  <p:transition spd="slow" advClick="0" advTm="41405">
    <p:comb/>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95994E-B5DB-4936-8D6E-16A005C51E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0224" y="890587"/>
            <a:ext cx="5981701" cy="5076825"/>
          </a:xfrm>
          <a:prstGeom prst="rect">
            <a:avLst/>
          </a:prstGeom>
        </p:spPr>
      </p:pic>
      <p:sp>
        <p:nvSpPr>
          <p:cNvPr id="4" name="TextBox 3">
            <a:extLst>
              <a:ext uri="{FF2B5EF4-FFF2-40B4-BE49-F238E27FC236}">
                <a16:creationId xmlns:a16="http://schemas.microsoft.com/office/drawing/2014/main" id="{1BD9501D-1CE6-4097-BEB0-9A7B4DD8775C}"/>
              </a:ext>
            </a:extLst>
          </p:cNvPr>
          <p:cNvSpPr txBox="1"/>
          <p:nvPr/>
        </p:nvSpPr>
        <p:spPr>
          <a:xfrm>
            <a:off x="676275" y="1714500"/>
            <a:ext cx="4552950" cy="2677656"/>
          </a:xfrm>
          <a:prstGeom prst="rect">
            <a:avLst/>
          </a:prstGeom>
          <a:noFill/>
        </p:spPr>
        <p:txBody>
          <a:bodyPr wrap="square" rtlCol="0">
            <a:spAutoFit/>
          </a:bodyPr>
          <a:lstStyle/>
          <a:p>
            <a:pPr algn="just"/>
            <a:r>
              <a:rPr lang="vi-VN" sz="2800" b="1" i="1" dirty="0">
                <a:effectLst/>
                <a:latin typeface="Times New Roman" panose="02020603050405020304" pitchFamily="18" charset="0"/>
              </a:rPr>
              <a:t>3. Có người lạ rủ đi theo và hứa sẽ tìm người thân cho thì các con làm gì?</a:t>
            </a:r>
            <a:endParaRPr lang="vi-VN" sz="2800" b="0" i="0" dirty="0">
              <a:effectLst/>
              <a:latin typeface="Times New Roman" panose="02020603050405020304" pitchFamily="18" charset="0"/>
            </a:endParaRPr>
          </a:p>
          <a:p>
            <a:pPr algn="just"/>
            <a:r>
              <a:rPr lang="vi-VN" sz="2800" b="0" i="0" dirty="0">
                <a:effectLst/>
                <a:latin typeface="Times New Roman" panose="02020603050405020304" pitchFamily="18" charset="0"/>
              </a:rPr>
              <a:t>a. Từ chối không đi theo</a:t>
            </a:r>
          </a:p>
          <a:p>
            <a:pPr algn="just"/>
            <a:r>
              <a:rPr lang="vi-VN" sz="2800" b="0" i="0" dirty="0">
                <a:effectLst/>
                <a:latin typeface="Times New Roman" panose="02020603050405020304" pitchFamily="18" charset="0"/>
              </a:rPr>
              <a:t>b. Đồng ý đi theo người lạ để tìm người thân</a:t>
            </a:r>
          </a:p>
        </p:txBody>
      </p:sp>
    </p:spTree>
    <p:extLst>
      <p:ext uri="{BB962C8B-B14F-4D97-AF65-F5344CB8AC3E}">
        <p14:creationId xmlns:p14="http://schemas.microsoft.com/office/powerpoint/2010/main" val="3815390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669096" y="2124372"/>
            <a:ext cx="11139588" cy="2435988"/>
          </a:xfrm>
          <a:prstGeom prst="rect">
            <a:avLst/>
          </a:prstGeom>
          <a:noFill/>
        </p:spPr>
        <p:txBody>
          <a:bodyPr wrap="none" lIns="91440" tIns="45720" rIns="91440" bIns="45720">
            <a:spAutoFit/>
          </a:bodyPr>
          <a:lstStyle/>
          <a:p>
            <a:pPr algn="ctr">
              <a:lnSpc>
                <a:spcPct val="150000"/>
              </a:lnSpc>
            </a:pP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Chúc</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 </a:t>
            </a: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các</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 con </a:t>
            </a: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ghi</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 </a:t>
            </a: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nhớ</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 </a:t>
            </a: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thật</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 </a:t>
            </a: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tốt</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 </a:t>
            </a: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những</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 </a:t>
            </a:r>
          </a:p>
          <a:p>
            <a:pPr algn="ctr">
              <a:lnSpc>
                <a:spcPct val="150000"/>
              </a:lnSpc>
            </a:pP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kỹ</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 </a:t>
            </a: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năng</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 </a:t>
            </a: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khi</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 </a:t>
            </a: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bị</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 </a:t>
            </a: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lạc</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161538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4671566" y="255411"/>
            <a:ext cx="4302268" cy="523220"/>
          </a:xfrm>
          <a:prstGeom prst="rect">
            <a:avLst/>
          </a:prstGeom>
          <a:noFill/>
        </p:spPr>
        <p:txBody>
          <a:bodyPr wrap="none" lIns="91440" tIns="45720" rIns="91440" bIns="45720">
            <a:spAutoFit/>
          </a:bodyPr>
          <a:lstStyle/>
          <a:p>
            <a:r>
              <a:rPr lang="en-US" sz="2800" b="1" dirty="0">
                <a:latin typeface="Times New Roman" panose="02020603050405020304" pitchFamily="18" charset="0"/>
                <a:cs typeface="Times New Roman" panose="02020603050405020304" pitchFamily="18" charset="0"/>
              </a:rPr>
              <a:t>I. MỤC ĐÍCH - YÊU CẦU</a:t>
            </a:r>
            <a:endParaRPr lang="en-US" sz="2800" dirty="0">
              <a:latin typeface="Times New Roman" panose="02020603050405020304" pitchFamily="18" charset="0"/>
              <a:cs typeface="Times New Roman" panose="02020603050405020304" pitchFamily="18" charset="0"/>
            </a:endParaRPr>
          </a:p>
        </p:txBody>
      </p:sp>
      <p:sp>
        <p:nvSpPr>
          <p:cNvPr id="5" name="Rectangle 4"/>
          <p:cNvSpPr/>
          <p:nvPr/>
        </p:nvSpPr>
        <p:spPr>
          <a:xfrm>
            <a:off x="3367955" y="848011"/>
            <a:ext cx="8595445" cy="2677656"/>
          </a:xfrm>
          <a:prstGeom prst="rect">
            <a:avLst/>
          </a:prstGeom>
          <a:noFill/>
        </p:spPr>
        <p:txBody>
          <a:bodyPr wrap="square" lIns="91440" tIns="45720" rIns="91440" bIns="45720">
            <a:spAutoFit/>
          </a:bodyPr>
          <a:lstStyle/>
          <a:p>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Kiến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thức</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lạc</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a:t>
            </a:r>
          </a:p>
        </p:txBody>
      </p:sp>
      <p:sp>
        <p:nvSpPr>
          <p:cNvPr id="6" name="Rectangle 5"/>
          <p:cNvSpPr/>
          <p:nvPr/>
        </p:nvSpPr>
        <p:spPr>
          <a:xfrm>
            <a:off x="2240195" y="3595047"/>
            <a:ext cx="7872796" cy="1384995"/>
          </a:xfrm>
          <a:prstGeom prst="rect">
            <a:avLst/>
          </a:prstGeom>
          <a:noFill/>
        </p:spPr>
        <p:txBody>
          <a:bodyPr wrap="none" lIns="91440" tIns="45720" rIns="91440" bIns="45720">
            <a:spAutoFit/>
          </a:bodyPr>
          <a:lstStyle/>
          <a:p>
            <a:pPr lvl="0"/>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Kỹ</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năng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gặp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khăn</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a:t>
            </a:r>
          </a:p>
        </p:txBody>
      </p:sp>
      <p:sp>
        <p:nvSpPr>
          <p:cNvPr id="7" name="Rectangle 6"/>
          <p:cNvSpPr/>
          <p:nvPr/>
        </p:nvSpPr>
        <p:spPr>
          <a:xfrm>
            <a:off x="1688091" y="5240251"/>
            <a:ext cx="7725320" cy="1384995"/>
          </a:xfrm>
          <a:prstGeom prst="rect">
            <a:avLst/>
          </a:prstGeom>
          <a:noFill/>
        </p:spPr>
        <p:txBody>
          <a:bodyPr wrap="none" lIns="91440" tIns="45720" rIns="91440" bIns="45720">
            <a:spAutoFit/>
          </a:bodyPr>
          <a:lstStyle/>
          <a:p>
            <a:pPr lvl="0"/>
            <a:r>
              <a:rPr lang="en-US" sz="2800" b="1" dirty="0">
                <a:latin typeface="Times New Roman" panose="02020603050405020304" pitchFamily="18" charset="0"/>
                <a:cs typeface="Times New Roman" panose="02020603050405020304" pitchFamily="18" charset="0"/>
              </a:rPr>
              <a:t>3. </a:t>
            </a:r>
            <a:r>
              <a:rPr lang="en-US" sz="2800" b="1" dirty="0" err="1">
                <a:latin typeface="Times New Roman" panose="02020603050405020304" pitchFamily="18" charset="0"/>
                <a:cs typeface="Times New Roman" panose="02020603050405020304" pitchFamily="18" charset="0"/>
              </a:rPr>
              <a:t>Thái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a:t>
            </a:r>
            <a:endParaRPr lang="en-US" sz="28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sẽncẩn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ngoài</a:t>
            </a:r>
            <a:endParaRPr lang="en-US" sz="28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270435505"/>
      </p:ext>
    </p:extLst>
  </p:cSld>
  <p:clrMapOvr>
    <a:masterClrMapping/>
  </p:clrMapOvr>
  <mc:AlternateContent xmlns:mc="http://schemas.openxmlformats.org/markup-compatibility/2006" xmlns:p14="http://schemas.microsoft.com/office/powerpoint/2010/main">
    <mc:Choice Requires="p14">
      <p:transition p14:dur="10" advClick="0" advTm="51697">
        <p14:shred/>
      </p:transition>
    </mc:Choice>
    <mc:Fallback xmlns="">
      <p:transition advClick="0" advTm="51697">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3694629" y="650635"/>
            <a:ext cx="5093061" cy="523220"/>
          </a:xfrm>
          <a:prstGeom prst="rect">
            <a:avLst/>
          </a:prstGeom>
          <a:noFill/>
        </p:spPr>
        <p:txBody>
          <a:bodyPr wrap="none" lIns="91440" tIns="45720" rIns="91440" bIns="45720">
            <a:spAutoFit/>
          </a:bodyPr>
          <a:lstStyle/>
          <a:p>
            <a:pPr algn="ctr"/>
            <a:r>
              <a:rPr lang="en-US" sz="2800" b="1"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II. TIẾN TRÌNH HOẠT ĐỘNG</a:t>
            </a:r>
          </a:p>
        </p:txBody>
      </p:sp>
      <p:sp>
        <p:nvSpPr>
          <p:cNvPr id="3" name="Rectangle 2"/>
          <p:cNvSpPr/>
          <p:nvPr/>
        </p:nvSpPr>
        <p:spPr>
          <a:xfrm>
            <a:off x="1394957" y="1620979"/>
            <a:ext cx="4764446" cy="707886"/>
          </a:xfrm>
          <a:prstGeom prst="rect">
            <a:avLst/>
          </a:prstGeom>
          <a:noFill/>
        </p:spPr>
        <p:txBody>
          <a:bodyPr wrap="none" lIns="91440" tIns="45720" rIns="91440" bIns="45720">
            <a:spAutoFit/>
          </a:bodyPr>
          <a:lstStyle/>
          <a:p>
            <a:pPr algn="ct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HĐ1: </a:t>
            </a:r>
            <a:r>
              <a:rPr lang="en-US" sz="4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Ổn</a:t>
            </a: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định</a:t>
            </a: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tô</a:t>
            </a: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chức</a:t>
            </a:r>
            <a:endParaRPr lang="en-US" sz="40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Rectangle 4"/>
          <p:cNvSpPr/>
          <p:nvPr/>
        </p:nvSpPr>
        <p:spPr>
          <a:xfrm>
            <a:off x="2021089" y="2613407"/>
            <a:ext cx="8440132" cy="707886"/>
          </a:xfrm>
          <a:prstGeom prst="rect">
            <a:avLst/>
          </a:prstGeom>
          <a:noFill/>
        </p:spPr>
        <p:txBody>
          <a:bodyPr wrap="none" lIns="91440" tIns="45720" rIns="91440" bIns="45720">
            <a:spAutoFit/>
          </a:bodyPr>
          <a:lstStyle/>
          <a:p>
            <a:pPr algn="ct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HĐ2: </a:t>
            </a:r>
            <a:r>
              <a:rPr lang="en-US" sz="4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Giáo</a:t>
            </a: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dục</a:t>
            </a: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kỹ</a:t>
            </a: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năng</a:t>
            </a: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xử</a:t>
            </a: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lý</a:t>
            </a: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khi</a:t>
            </a: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đi</a:t>
            </a: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lạc</a:t>
            </a:r>
            <a:endParaRPr lang="en-US" sz="40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3620090" y="3731008"/>
            <a:ext cx="5242141" cy="707886"/>
          </a:xfrm>
          <a:prstGeom prst="rect">
            <a:avLst/>
          </a:prstGeom>
          <a:noFill/>
        </p:spPr>
        <p:txBody>
          <a:bodyPr wrap="none" lIns="91440" tIns="45720" rIns="91440" bIns="45720">
            <a:spAutoFit/>
          </a:bodyPr>
          <a:lstStyle/>
          <a:p>
            <a:pPr algn="ctr"/>
            <a:r>
              <a:rPr lang="en-US" sz="4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Phần</a:t>
            </a: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3:Trò </a:t>
            </a:r>
            <a:r>
              <a:rPr lang="en-US" sz="4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chơi</a:t>
            </a: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củng</a:t>
            </a: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cô</a:t>
            </a: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en-US" sz="40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975478566"/>
      </p:ext>
    </p:extLst>
  </p:cSld>
  <p:clrMapOvr>
    <a:masterClrMapping/>
  </p:clrMapOvr>
  <mc:AlternateContent xmlns:mc="http://schemas.openxmlformats.org/markup-compatibility/2006" xmlns:p14="http://schemas.microsoft.com/office/powerpoint/2010/main">
    <mc:Choice Requires="p14">
      <p:transition spd="slow" p14:dur="2000" advClick="0" advTm="25183"/>
    </mc:Choice>
    <mc:Fallback xmlns="">
      <p:transition spd="slow" advClick="0" advTm="2518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457325" y="714764"/>
            <a:ext cx="8372475" cy="412420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3200" b="1" dirty="0" err="1">
                <a:ln/>
                <a:latin typeface="Times New Roman" panose="02020603050405020304" pitchFamily="18" charset="0"/>
                <a:cs typeface="Times New Roman" panose="02020603050405020304" pitchFamily="18" charset="0"/>
              </a:rPr>
              <a:t>Hoạt</a:t>
            </a:r>
            <a:r>
              <a:rPr lang="en-US" sz="3200" b="1" dirty="0">
                <a:ln/>
                <a:latin typeface="Times New Roman" panose="02020603050405020304" pitchFamily="18" charset="0"/>
                <a:cs typeface="Times New Roman" panose="02020603050405020304" pitchFamily="18" charset="0"/>
              </a:rPr>
              <a:t> </a:t>
            </a:r>
            <a:r>
              <a:rPr lang="en-US" sz="3200" b="1" dirty="0" err="1">
                <a:ln/>
                <a:latin typeface="Times New Roman" panose="02020603050405020304" pitchFamily="18" charset="0"/>
                <a:cs typeface="Times New Roman" panose="02020603050405020304" pitchFamily="18" charset="0"/>
              </a:rPr>
              <a:t>động</a:t>
            </a:r>
            <a:r>
              <a:rPr lang="en-US" sz="3200" b="1" dirty="0">
                <a:ln/>
                <a:latin typeface="Times New Roman" panose="02020603050405020304" pitchFamily="18" charset="0"/>
                <a:cs typeface="Times New Roman" panose="02020603050405020304" pitchFamily="18" charset="0"/>
              </a:rPr>
              <a:t> 1:</a:t>
            </a:r>
          </a:p>
          <a:p>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Xin chào mừng các bé đến với tiết học “Bé thông minh,bé nhanh trí”</a:t>
            </a:r>
          </a:p>
          <a:p>
            <a:r>
              <a:rPr lang="vi-VN" sz="2400" dirty="0">
                <a:latin typeface="Times New Roman" panose="02020603050405020304" pitchFamily="18" charset="0"/>
                <a:cs typeface="Times New Roman" panose="02020603050405020304" pitchFamily="18" charset="0"/>
              </a:rPr>
              <a:t>- Đến với tiết học ngày hôm nay lớp chúng mình rất vinh dự được đón các cô về thăm với lớp chúng mình đấy, đề nghị lớp chúng mình nhiệt liệt chào mừng.</a:t>
            </a:r>
          </a:p>
          <a:p>
            <a:r>
              <a:rPr lang="vi-VN" sz="2400" dirty="0">
                <a:latin typeface="Times New Roman" panose="02020603050405020304" pitchFamily="18" charset="0"/>
                <a:cs typeface="Times New Roman" panose="02020603050405020304" pitchFamily="18" charset="0"/>
              </a:rPr>
              <a:t>- Để bắt đầu vào buổi học ngày hôm nay cô mời cả lớp mình cùng đứng lên khởi động cùng cô bài “Walking walking” nhé!</a:t>
            </a:r>
          </a:p>
          <a:p>
            <a:pPr algn="ctr"/>
            <a:endParaRPr lang="en-US" sz="5400" b="1" cap="none" spc="0" dirty="0">
              <a:ln/>
              <a:solidFill>
                <a:srgbClr val="FF0000"/>
              </a:solidFill>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94131721"/>
      </p:ext>
    </p:extLst>
  </p:cSld>
  <p:clrMapOvr>
    <a:masterClrMapping/>
  </p:clrMapOvr>
  <p:transition spd="slow" advClick="0" advTm="24713">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8DB69F-068E-4D2F-995C-EA2442AFA182}"/>
              </a:ext>
            </a:extLst>
          </p:cNvPr>
          <p:cNvPicPr>
            <a:picLocks noChangeAspect="1"/>
          </p:cNvPicPr>
          <p:nvPr/>
        </p:nvPicPr>
        <p:blipFill>
          <a:blip r:embed="rId2"/>
          <a:stretch>
            <a:fillRect/>
          </a:stretch>
        </p:blipFill>
        <p:spPr>
          <a:xfrm>
            <a:off x="581025" y="2571750"/>
            <a:ext cx="11029950" cy="4591050"/>
          </a:xfrm>
          <a:prstGeom prst="rect">
            <a:avLst/>
          </a:prstGeom>
        </p:spPr>
      </p:pic>
      <p:sp>
        <p:nvSpPr>
          <p:cNvPr id="3" name="TextBox 2">
            <a:extLst>
              <a:ext uri="{FF2B5EF4-FFF2-40B4-BE49-F238E27FC236}">
                <a16:creationId xmlns:a16="http://schemas.microsoft.com/office/drawing/2014/main" id="{42C6BA92-65F8-4065-AB83-C91F71AB605B}"/>
              </a:ext>
            </a:extLst>
          </p:cNvPr>
          <p:cNvSpPr txBox="1"/>
          <p:nvPr/>
        </p:nvSpPr>
        <p:spPr>
          <a:xfrm>
            <a:off x="361950" y="104775"/>
            <a:ext cx="11725275" cy="2708434"/>
          </a:xfrm>
          <a:prstGeom prst="rect">
            <a:avLst/>
          </a:prstGeom>
          <a:noFill/>
        </p:spPr>
        <p:txBody>
          <a:bodyPr wrap="square" rtlCol="0">
            <a:spAutoFit/>
          </a:bodyPr>
          <a:lstStyle/>
          <a:p>
            <a:r>
              <a:rPr lang="en-US" sz="3200" b="1" dirty="0" err="1">
                <a:latin typeface="Times New Roman" panose="02020603050405020304" pitchFamily="18" charset="0"/>
                <a:cs typeface="Times New Roman" panose="02020603050405020304" pitchFamily="18" charset="0"/>
              </a:rPr>
              <a:t>Hoạt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động</a:t>
            </a:r>
            <a:r>
              <a:rPr lang="en-US" sz="3200" b="1" dirty="0">
                <a:latin typeface="Times New Roman" panose="02020603050405020304" pitchFamily="18" charset="0"/>
                <a:cs typeface="Times New Roman" panose="02020603050405020304" pitchFamily="18" charset="0"/>
              </a:rPr>
              <a:t> 2</a:t>
            </a:r>
            <a:r>
              <a:rPr lang="en-US" dirty="0">
                <a:latin typeface="Times New Roman" panose="02020603050405020304" pitchFamily="18" charset="0"/>
                <a:cs typeface="Times New Roman" panose="02020603050405020304" pitchFamily="18" charset="0"/>
              </a:rPr>
              <a:t>:</a:t>
            </a:r>
          </a:p>
          <a:p>
            <a:pPr algn="just"/>
            <a:r>
              <a:rPr lang="vi-VN" sz="2000" b="0" i="0" dirty="0">
                <a:effectLst/>
                <a:latin typeface="Times New Roman" panose="02020603050405020304" pitchFamily="18" charset="0"/>
                <a:cs typeface="Times New Roman" panose="02020603050405020304" pitchFamily="18" charset="0"/>
              </a:rPr>
              <a:t>* Tình huống</a:t>
            </a:r>
          </a:p>
          <a:p>
            <a:pPr algn="just"/>
            <a:r>
              <a:rPr lang="vi-VN" sz="2000" b="0" i="0" dirty="0">
                <a:effectLst/>
                <a:latin typeface="Times New Roman" panose="02020603050405020304" pitchFamily="18" charset="0"/>
                <a:cs typeface="Times New Roman" panose="02020603050405020304" pitchFamily="18" charset="0"/>
              </a:rPr>
              <a:t>- Các con ơi cô có một tình huống rất cần đến sự giúp đỡ của chúng mình đấy! Chúng mình hãy cùng quan sát xem tình huống đó như thế nào nhé!</a:t>
            </a:r>
          </a:p>
          <a:p>
            <a:pPr algn="just"/>
            <a:r>
              <a:rPr lang="vi-VN" sz="2000" b="0" i="0" dirty="0">
                <a:effectLst/>
                <a:latin typeface="Times New Roman" panose="02020603050405020304" pitchFamily="18" charset="0"/>
                <a:cs typeface="Times New Roman" panose="02020603050405020304" pitchFamily="18" charset="0"/>
              </a:rPr>
              <a:t>- Cô đưa ra tình huống trẻ bị lạc mẹ</a:t>
            </a:r>
          </a:p>
          <a:p>
            <a:pPr algn="just"/>
            <a:r>
              <a:rPr lang="vi-VN" sz="2000" b="0" i="0" dirty="0">
                <a:effectLst/>
                <a:latin typeface="Times New Roman" panose="02020603050405020304" pitchFamily="18" charset="0"/>
                <a:cs typeface="Times New Roman" panose="02020603050405020304" pitchFamily="18" charset="0"/>
              </a:rPr>
              <a:t>* Đàm thoại</a:t>
            </a:r>
          </a:p>
          <a:p>
            <a:pPr algn="just"/>
            <a:r>
              <a:rPr lang="vi-VN" sz="2000" b="0" i="0" dirty="0">
                <a:effectLst/>
                <a:latin typeface="Times New Roman" panose="02020603050405020304" pitchFamily="18" charset="0"/>
                <a:cs typeface="Times New Roman" panose="02020603050405020304" pitchFamily="18" charset="0"/>
              </a:rPr>
              <a:t>- Hỏi trẻ: Nếu là các con trong tình huống khi bị lạc thì các con sẽ xử lý như thế nào?</a:t>
            </a:r>
          </a:p>
          <a:p>
            <a:endParaRPr lang="en-US" dirty="0"/>
          </a:p>
        </p:txBody>
      </p:sp>
    </p:spTree>
    <p:extLst>
      <p:ext uri="{BB962C8B-B14F-4D97-AF65-F5344CB8AC3E}">
        <p14:creationId xmlns:p14="http://schemas.microsoft.com/office/powerpoint/2010/main" val="1792698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639990" y="1111126"/>
            <a:ext cx="10456635" cy="2123658"/>
          </a:xfrm>
          <a:prstGeom prst="rect">
            <a:avLst/>
          </a:prstGeom>
          <a:noFill/>
        </p:spPr>
        <p:txBody>
          <a:bodyPr wrap="square" lIns="91440" tIns="45720" rIns="91440" bIns="45720">
            <a:spAutoFit/>
          </a:bodyPr>
          <a:lstStyle/>
          <a:p>
            <a:r>
              <a:rPr lang="en-US" sz="6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6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Giáo</a:t>
            </a:r>
            <a:r>
              <a:rPr lang="en-US" sz="6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6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dục</a:t>
            </a:r>
            <a:r>
              <a:rPr lang="en-US" sz="6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6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kỹ</a:t>
            </a:r>
            <a:r>
              <a:rPr lang="en-US" sz="6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6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năng</a:t>
            </a:r>
            <a:r>
              <a:rPr lang="en-US" sz="6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6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xử</a:t>
            </a:r>
            <a:r>
              <a:rPr lang="en-US" sz="6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6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lý</a:t>
            </a:r>
            <a:r>
              <a:rPr lang="en-US" sz="6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6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khi</a:t>
            </a:r>
            <a:r>
              <a:rPr lang="en-US" sz="6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6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đi</a:t>
            </a:r>
            <a:r>
              <a:rPr lang="en-US" sz="6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6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lạc</a:t>
            </a:r>
            <a:endParaRPr lang="en-US" sz="6600" b="0"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22709536"/>
      </p:ext>
    </p:extLst>
  </p:cSld>
  <p:clrMapOvr>
    <a:masterClrMapping/>
  </p:clrMapOvr>
  <mc:AlternateContent xmlns:mc="http://schemas.openxmlformats.org/markup-compatibility/2006" xmlns:p14="http://schemas.microsoft.com/office/powerpoint/2010/main">
    <mc:Choice Requires="p14">
      <p:transition spd="slow" p14:dur="2000" advClick="0" advTm="18835"/>
    </mc:Choice>
    <mc:Fallback xmlns="">
      <p:transition spd="slow" advClick="0" advTm="1883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2089146" y="2140052"/>
            <a:ext cx="8058617" cy="1107996"/>
          </a:xfrm>
          <a:prstGeom prst="rect">
            <a:avLst/>
          </a:prstGeom>
          <a:noFill/>
        </p:spPr>
        <p:txBody>
          <a:bodyPr wrap="none" lIns="91440" tIns="45720" rIns="91440" bIns="45720">
            <a:spAutoFit/>
          </a:bodyPr>
          <a:lstStyle/>
          <a:p>
            <a:pPr algn="ctr"/>
            <a:r>
              <a:rPr lang="en-US" sz="6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HĐ 3:Trò </a:t>
            </a:r>
            <a:r>
              <a:rPr lang="en-US" sz="66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chơi</a:t>
            </a:r>
            <a:r>
              <a:rPr lang="en-US" sz="6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6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củng</a:t>
            </a:r>
            <a:r>
              <a:rPr lang="en-US" sz="6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6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cô</a:t>
            </a:r>
            <a:r>
              <a:rPr lang="en-US" sz="6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en-US" sz="6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723701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6165CB-8C55-4900-B6AC-5E5CCAF591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5849" y="519112"/>
            <a:ext cx="7210425" cy="5819775"/>
          </a:xfrm>
          <a:prstGeom prst="rect">
            <a:avLst/>
          </a:prstGeom>
        </p:spPr>
      </p:pic>
      <p:sp>
        <p:nvSpPr>
          <p:cNvPr id="4" name="TextBox 3">
            <a:extLst>
              <a:ext uri="{FF2B5EF4-FFF2-40B4-BE49-F238E27FC236}">
                <a16:creationId xmlns:a16="http://schemas.microsoft.com/office/drawing/2014/main" id="{F4A7D717-F2D5-4A71-85EC-B3ACA37116C3}"/>
              </a:ext>
            </a:extLst>
          </p:cNvPr>
          <p:cNvSpPr txBox="1"/>
          <p:nvPr/>
        </p:nvSpPr>
        <p:spPr>
          <a:xfrm>
            <a:off x="323850" y="1562100"/>
            <a:ext cx="4400550" cy="2523768"/>
          </a:xfrm>
          <a:prstGeom prst="rect">
            <a:avLst/>
          </a:prstGeom>
          <a:noFill/>
        </p:spPr>
        <p:txBody>
          <a:bodyPr wrap="square" rtlCol="0">
            <a:spAutoFit/>
          </a:bodyPr>
          <a:lstStyle/>
          <a:p>
            <a:pPr algn="just"/>
            <a:r>
              <a:rPr lang="vi-VN" sz="2800" b="1" i="1" dirty="0">
                <a:effectLst/>
                <a:latin typeface="Times New Roman" panose="02020603050405020304" pitchFamily="18" charset="0"/>
              </a:rPr>
              <a:t>1. Khi bị lạc các con nên làm gì?</a:t>
            </a:r>
            <a:endParaRPr lang="vi-VN" sz="2800" b="0" i="0" dirty="0">
              <a:effectLst/>
              <a:latin typeface="Times New Roman" panose="02020603050405020304" pitchFamily="18" charset="0"/>
            </a:endParaRPr>
          </a:p>
          <a:p>
            <a:pPr algn="just"/>
            <a:r>
              <a:rPr lang="vi-VN" sz="2800" b="0" i="0" dirty="0">
                <a:effectLst/>
                <a:latin typeface="Times New Roman" panose="02020603050405020304" pitchFamily="18" charset="0"/>
              </a:rPr>
              <a:t>a. Ngồi 1 chỗ rồi khóc</a:t>
            </a:r>
          </a:p>
          <a:p>
            <a:pPr algn="just"/>
            <a:r>
              <a:rPr lang="vi-VN" sz="2800" b="0" i="0" dirty="0">
                <a:effectLst/>
                <a:latin typeface="Times New Roman" panose="02020603050405020304" pitchFamily="18" charset="0"/>
              </a:rPr>
              <a:t>b. Bình tĩnh nhờ người tin tưởng giúp đỡ</a:t>
            </a:r>
          </a:p>
          <a:p>
            <a:endParaRPr lang="en-US" dirty="0"/>
          </a:p>
        </p:txBody>
      </p:sp>
    </p:spTree>
    <p:extLst>
      <p:ext uri="{BB962C8B-B14F-4D97-AF65-F5344CB8AC3E}">
        <p14:creationId xmlns:p14="http://schemas.microsoft.com/office/powerpoint/2010/main" val="1234073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8DF15B-E46E-4DF1-85C7-7313153EC0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9725" y="933450"/>
            <a:ext cx="6257925" cy="5295900"/>
          </a:xfrm>
          <a:prstGeom prst="rect">
            <a:avLst/>
          </a:prstGeom>
        </p:spPr>
      </p:pic>
      <p:sp>
        <p:nvSpPr>
          <p:cNvPr id="4" name="TextBox 3">
            <a:extLst>
              <a:ext uri="{FF2B5EF4-FFF2-40B4-BE49-F238E27FC236}">
                <a16:creationId xmlns:a16="http://schemas.microsoft.com/office/drawing/2014/main" id="{9553ECA7-466C-40C4-B84B-8B731526FB7F}"/>
              </a:ext>
            </a:extLst>
          </p:cNvPr>
          <p:cNvSpPr txBox="1"/>
          <p:nvPr/>
        </p:nvSpPr>
        <p:spPr>
          <a:xfrm>
            <a:off x="361950" y="1828800"/>
            <a:ext cx="4791075" cy="2523768"/>
          </a:xfrm>
          <a:prstGeom prst="rect">
            <a:avLst/>
          </a:prstGeom>
          <a:noFill/>
        </p:spPr>
        <p:txBody>
          <a:bodyPr wrap="square" rtlCol="0">
            <a:spAutoFit/>
          </a:bodyPr>
          <a:lstStyle/>
          <a:p>
            <a:pPr algn="just"/>
            <a:r>
              <a:rPr lang="vi-VN" sz="2800" b="1" i="1" dirty="0">
                <a:effectLst/>
                <a:latin typeface="Times New Roman" panose="02020603050405020304" pitchFamily="18" charset="0"/>
              </a:rPr>
              <a:t>2. Khi bị lạc các con phải làm gì?</a:t>
            </a:r>
            <a:endParaRPr lang="vi-VN" sz="2800" b="0" i="0" dirty="0">
              <a:effectLst/>
              <a:latin typeface="Times New Roman" panose="02020603050405020304" pitchFamily="18" charset="0"/>
            </a:endParaRPr>
          </a:p>
          <a:p>
            <a:pPr algn="just"/>
            <a:r>
              <a:rPr lang="vi-VN" sz="2800" b="0" i="0" dirty="0">
                <a:effectLst/>
                <a:latin typeface="Times New Roman" panose="02020603050405020304" pitchFamily="18" charset="0"/>
              </a:rPr>
              <a:t>a. Đi lòng vòng tìm người thân</a:t>
            </a:r>
          </a:p>
          <a:p>
            <a:pPr algn="just"/>
            <a:r>
              <a:rPr lang="vi-VN" sz="2800" b="0" i="0" dirty="0">
                <a:effectLst/>
                <a:latin typeface="Times New Roman" panose="02020603050405020304" pitchFamily="18" charset="0"/>
              </a:rPr>
              <a:t>b.Tìm đến chốt bảo vệ hoặc đồn công an để nhờ giúp đỡ</a:t>
            </a:r>
          </a:p>
          <a:p>
            <a:endParaRPr lang="en-US" dirty="0"/>
          </a:p>
        </p:txBody>
      </p:sp>
    </p:spTree>
    <p:extLst>
      <p:ext uri="{BB962C8B-B14F-4D97-AF65-F5344CB8AC3E}">
        <p14:creationId xmlns:p14="http://schemas.microsoft.com/office/powerpoint/2010/main" val="31486069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OJECT_VERSION" val="9"/>
  <p:tag name="ISPRING_PROJECT_FOLDER_UPDATED" val="1"/>
  <p:tag name="ISPRING_PRESENTATION_TITLE" val="Giá án Kỹ năng sống"/>
  <p:tag name="ISPRING_FIRST_PUBLISH" val="1"/>
  <p:tag name="ISPRING_PRESENTER_PHOTO_0" val="png|iVBORw0KGgoAAAANSUhEUgAAAPAAAAFACAYAAACC6PFTAAAAAXNSR0IArs4c6QAAAARnQU1BAACx&#10;jwv8YQUAAAAJcEhZcwAADsMAAA7DAcdvqGQAAP+lSURBVHhelL0FeFVnt7WdBHd3ghMsSIS4EyS4&#10;OxQrUigFihUoxd3d3d3d3d3dnUKhCiTjv+dKeE/Pub7vu87f93retS07O5s11phzzDHn4zI2VUqN&#10;S51Kk9Kk1sQUKTQ5VQrNSJNKczOk1+y0qTUrXSrNzpBac9On0dx0qbUgYzotzJhWi7m/JGNqLcuU&#10;SmuypNdanluXyEVbM6bSxqxptT5bWq3juJrj6uzptCZHOq21x7Om4/l02pI1vbZmzaBNmdNqE7fX&#10;Z0mrjdzekCmN1rHWZ+L16XnPdCm1NnUybUjP+2ZMow18lg0cV/H44jTJtTBtSi1Mk1ILUiXXvNQp&#10;NDt1cs3n8WWpU2pZyhQanzunCuXOrlR5cypLsfzKV7aYvKLLqlrtcPX8obGmTuyjLWun6urR1Xp7&#10;86D06w3xf6y/pU/v9PbGJV1etkCHfuyow7UqaWdwaW0p466t2ZNrT/rE2p8huQ5nTqWT7pl1ukA2&#10;nSqYSWeLZNLF4ll0tmBGnfDIrLPFcuiSRw6dLpxFqz3TaHWJdNpZMqM2BKbW1ujM2ls9rw6G5dY5&#10;75za6ZVFm4un1zWPbLrhkZXflV6zgtNqJmuNXwbt886oRWGZtLFWfh0Jzq7ZZdNoSkgGzQ3LouXV&#10;3XUlJI9ulsqhteHZtKpGDp1t6qGJ0dk1LryQdraO0sji+RWQPpmi8+TQ5Ehf1cyRUT6Jk6mWRykV&#10;y1lQ2TLnVkHfKOUOrqRUOT2U0jdE6SvUVvLcnnJL565s4VWVpVI9JcqcX5nyllCuiMpKlK2I0oTE&#10;KH2Nxkrs6S+X5FmVIk8JpQuqqEQFvZWiVJCSB5ZTMv8oJQkopxShlZQ6qqqShVZU4pCKShpZXYn8&#10;ysm1VLBcvcOVKLiiXMqEKFW5mkpWqY5cgmN4rLpSRtWWm3tJuXgGKVFkNSUKqiSXwj5y5Xcm5jO7&#10;eUfI1aOMknp4KXHB0nLJkEfNm9bR42tH9fDqUR1aM027WtTT9QEDdObbDjpVMUZnq1bTyUqVdbFR&#10;FX068q2+3P9Bny+21eeHg/Xp6Rj9c3miPp/7Rdd6VtLJZmE62tRP+6v7aFe0r3YEe2tveJCOVIjQ&#10;wfJR2h/J87Xr6NrIidrV4Xtta9VEm0f10smNc/Th7hnWWX24d0Z/PDqn3++f1N+PTuuvh6f015Nz&#10;+vTiij49v6YvL6/r84v49enFNecY++aOYt/eZd1T3Pv7ivvtMcf45TKWE97WRE7+iSmTsZJqOvfn&#10;GmgzpNCcdCkAb0pnzUmbHAAD4kwptYgTdzEnwtJMybQmXRIdDvbU4Qb+WpLJVStSumpDjuRanzOV&#10;1rLW5EqtVTlTak1WHsuaEgCnBLgpAHEqbc7Cfda6zMm1ybmdgtspAHAKwMwxY1KtS59EGzMl5/Wp&#10;neP6DMm0mt+/LF1yLUqbVIvSJQXISTWfNZe1IF0yLQPEK9Ik05hcWZTLPYdccmWTW77ccsvrriSF&#10;CypZEQ+lKVpQ6VhZSxdV4bDS8q0SqGotKqt9j8YaMr6blq6dqMPHVura1Z26eXmHHl7bp6dX9urZ&#10;6U16vG2h7i4Yqyujf9LFH1vpVJMqOlElRCfCPHXEM4uO5kuhY7mS6Gg2N53KlkgXciXXefcUOlkg&#10;pfYXzaD9gHiXTyrtCOSiFZ1BW/1T6xSP7S3N8sqga0UzAmAeL5NKSwJSanpIci0J4rv0S60Vtdy1&#10;tk4ubffnIubLv1lACs0rz2sb5tHloGy6VjKLdlbMqG3NM+tYu5w62jW/9rd117l2HjpTzV2H2hTS&#10;xmqZde6Hktr/fRHtiM6qHeXzqV9gLn1bIJNGhZZWu+AwlciRXZ39SqtTSLhyp8+l7Kkyqnh4pDJH&#10;1wIc+ZS2sLeyBFaRS5ZiyhvdQNljGsu1SFkAnJPv2kdpQmvKNb+vEhcLUpKy0UruXwkQA96wGkod&#10;XkNJAisB4KpKUa6uEvlEy7VkqFwNiEFV5OoF0CO5cJRvIJfAqkoUWFtJQ2rLNVtJgB6pxDyXiMdd&#10;C/nLtViw3MpE8jgALuSjxAW8lCh/GblkLKBuXVvr6c3DunV+j/YsHKVdjavrzrDBOtW8uU5VqqAz&#10;VWJ0skIFXe9ST3GP+ujLw3b6/Lyj4j4NVOzf0/Tr/h8Ve7mPrvQM1LsZVfXH8vJ6OSNUj0YH6Xpf&#10;X51uHagD5UJ0IDpMB8uFaW/5aF34qb92t2qjbe2/0daJ/XT1wBq9vXVc72+f0O/3Tun3Oyf09tJO&#10;vT6/WW+v7NCfj085AP7sADYetF/Xl5c39OX1DUB8W3G/JgD4w0PF/vbIWS7jYbBxaQAvoJ2QIikM&#10;nFzTUiYGrIABgMxOmwzwGogNzAA7PQwHiBakTwoDJ9OKjIm1LHMiTSuQTtu7ltPDjbW1tnI2zU3l&#10;qrV5OOHcU2lV7pRakSOF1uZIBTMD0mypAOt/AXhDNlg1exqYOJU2AOR1GQFvltSwMvd5nT1mwDWw&#10;b+B32lqTMbmW8hkXp06ixQB4EaCdx/05aZMA4KRazsVmBSAekTOzssHALu455Zovn1wLFJJLgYJy&#10;KcgxP8d8+eWSNy9HFuB2yZtHLoVYxXiueCGl8yvOyemtvJHeKl41VKHNK6lp59rq/nMbQN5b0+cP&#10;1dKVo7VjC2DfOUunds7UJW5fWTFKV2cN0OXhnXWha2OdbVmZkyVARwH4Qd9CMGlu7c2fXHsLJNOO&#10;iJzakd9VZ3Mm0rk8yXSxWCZdKZRO1wql1dFiqXXAkwuhTwqt9uPozXcQkVGrK2XWiuAUWuwHgMsm&#10;1cxy6bWrbl5dKptNV3yz6nDtTDrYNptOdM2lw52y6mjnPDrTJp9OVc6gqx1z62zbLDr9bXZd7VJQ&#10;FzrB/t/n1KXeuXSmWTrdapJLx3mP1WFcAGKy6nxoHs0unllL+Txzw9zVxruwqmfLou5eXmpa0l/5&#10;0mbTGF9fLjDBKpnHQ2lTZVdUcT+V8opQynyeSl/YS6lLhSp1UGWlYqWPrKV0UXWUmNuJwqopuTFr&#10;mah4APpXUKKQGnIpGaWkYTUdALsaUEN5vX8VuWUvrkRlKyhphQZK7FdJrnm9HQC7lAqTm2eI3AqW&#10;VaJ8vnLNVVJuWQtpwvj+enH7uK6e3KY90wdpb6PqujtypE7Uq6tTVSqwKul0TBU9GNFGcS/765+7&#10;rRX7ZYLiNFKxnxfp461J+nBtks62KaW/V0XrrzUB+muVv35fHqB/tlTVrf6R2hcWoANRwToQGaLd&#10;EWE627WHtjWop23dv9WmKb/o1vGt+hUAv712CMDu1ZsLO/Tk8HI9PLRIby5u1V+PT+ufF5cA7VWH&#10;hf87gK8DYFj47Z0EAD9Q3Edb9xX74Z5cJhCKjk8bD+BJMPBkjlNh4Vlpkmh2GjsC5AQAG3jnwrpz&#10;YMB56RJrPifcgorptaBjPi3sWkTDCifnqlNGsZ/aaP/AolqULbHWGYBZywHwmhwpHQBvMAZmGQMb&#10;GHfmz6LdhXPCuslYADhHGq0F5Ot4zXoAvDEBwF/Ba6y8BpAvSQ3zpkwECyfTQgA8l888KzWfi8+8&#10;HPAuB9xDsmdUZsDrks+df9wCXKE95FrYVmFWIe5zLMDjRTgWLcoqQkhWnBCOUM2LVcaTkK0EgC4i&#10;l6KF5VIEYBfIzfvB6u5cGPJm43Z2JS+URdm88qpIaDH5VfVStZYV1aF7I/Uf1FHTJvfXykWjtW3F&#10;BB3aMF2nYPb90/vp7Iz+ujSmu04M7aCj7arpTP1wnY721Hn/QrpQGpDlTw+ok+p07iQ6nT+ZjudL&#10;qmMFU+h0kTQ6UQYW906vvd6ZtNkno9YFZdb2UMBWKquuBuXS0fo5daR9bh3+LhthYxYdaO+uIy1y&#10;6DjAPv1tDp3qkEMnqqfXmdrZdLprPp0EwOf75tHJrpl0oXlWnSuTQgerkt7U5QJTiQgrPIUuR5Ee&#10;dCikQ+XT6xy/8xih+ZngLNoenI/P7aEnfrl1qHge7SiRR/fKFtGB0h6aU8pDC31KaYJnSeXPmVfJ&#10;cxVW+tIBSucfoeRlgpQyqALhNGxaJkJupcOVFFCnKN+Q7zxSycLrKCnM7lYyQolKEVoX9pNbxoJK&#10;7luB19R3WN01D0AtGuj8rFuJEP4tfZQor5dcshdTmtzFtXLpFD2/dVSXjmzQnhE9dKBRLd0ZMVJH&#10;a1TTiZjyOl25os7XqqnflvXV6w2N9PZgU+nLIEA8XbHarr8vD9ajWQ11vm1xkUPpr43B+rjEV2/n&#10;+OmP9bV1vLm3DoQFAd5g7Y8I1r4K5XXhx5+0oUYV7Rj0g7bOHKx7p3fo3fUjen56M8BdrGdHl+jJ&#10;0aV6fW4zbHxY/zw5C2gthP4/ARj2fXtLcRY+v7Pw+aHiAK4BOO7jE7lMJsedCANPSkkYbSF0qmSa&#10;ypoFmzkLMMz5FwPPgd1mp02sGRncNLVSWk3/2V0LxhfWgh6FNc07tcYkd9GxYd7kkJN1cHgYYa2L&#10;1rqn1cpcKcmFYWHAGA/KFA6j2lqflVAZYBuo7fbmgNy8ntcaoC2s5mc2cNFYnyFpPANb2E4IvRSW&#10;XZQqCexLRACAZ6dK5AB4AYBe6uTBSTUgeyZlyg/gCsKqhM4uHh7Oci1UMB7EBmDY2LU44C1RHPAW&#10;gwlKyLU0oVqZUnLz92b5yMW7FKzA88UN4IC5BKsIy8Pek583gBc2Nud3OSF7FrnkzCgXckyX3JmV&#10;JF9WpS2UXe5ehVQ6ykdh1UPVvEMd9RzYRsMmdNPchcO0Yc1E7VszQQcXjtAJ7l9fNFI3p/XT/en9&#10;dWvoDzrfHtaoEaKTYSV0yjuvzhTLqhN50+gU6ckpDwDlDaCKpdel4hl0LjSbjpTPrr0VsmpPeYBM&#10;2H2jj7du9vPidgadbplTx1tl14UuHjr1gzvMlFrHu+TQuX5cOGqn1WmvlNpTLY32fptWB9un1eGq&#10;aXSMsHtrCy4IlXjOJ7EWxqTUrjoZtLdeRp1qXULXfbLpkWc2PS2TQw9L59RzvwJ6519ED7kgnQ0t&#10;oir8W7i4JJNryvTxK1laJU2XXclyFpBb+pxKnCmvUnj4KF1ETSUyNs3D95+Nf4+kmeTqmkpuyTI7&#10;t+2YiPzWLR1RVSpSI7udiegqAxdp3sMtA6lS+jxyL1Zau7ct1uPrh3Rm7wrt+JkLZfNGfJcjdbhK&#10;Zdi3ok7DwBfq1dKHxf31eFpz/X52MOfuFNZ6fdFqvd/QQHd+CtHNnkH6vLGcPi731cdlZfV0mp+e&#10;Tamug0RVh2DeA1GhDpAPVa+usz/21qaaVbVzeDcnbH958YCentqmu/sW6PHe2Xp2cKHent2kP+8e&#10;1T/PzuvLs4v6ksC+/wDif4fPsa9uwLwA+B2gdcBr7HuXxe3fX8hlErmvLQudjYEnwb5TjIEBxxxy&#10;yFmAYC558BxAMcdYDgBPT+WmyeRfEztn0fQBCCkD8mmId2JNzeKqJeS+0zO66PXVn/kSdmpd/dxa&#10;kTmJlpMLG4A350KMyZyMMDlZfP5r+a6FzRw3kvOuzZVMR5qT45VIhoiVJD6EBrBrEYzWZ+A+P+fk&#10;wITwyxJCaCcH5rPNgo1nAeIFAHo5kcUyLj79smVQhry5ADD/wB6A1RZAdi0I2ApyLAT4YGI3A2dp&#10;T0AL49rRy5McjXwqyE9Jgv0I7bzk5sfiOZcSgN1YGsZ2g7lT+XkrCeBPZOxd1NgdRi+cD2DzO+yi&#10;UYjb+fkMCEcOa+cG3LmyOlGBS24YPHt6jpmUrkgu5SudRyU58es1jdR3HWrox56NNXFqb23dNUfn&#10;zq3T3eu79OreAb27dVC/Xdyvt/vX6PH8sboxvKdOt6utC/WjdCKoqHZ7pNOegmm1r3AGHSYcP5E/&#10;jS4TCl+skpfwmNA4NLvOtS+my51K6Fh1Quwa2bifWzcGFdCJiMQ6H5hBB+oRGX2TSid+zKq9tVJo&#10;T7302tESxo0h/QlIpIWVk2l76+za2Di9tkWn0tVSmXS7RDbdYt0tkUOHS2XW2oBsWhSQWXO4iNQo&#10;wsUtWRq5kUu7pmQlTctKJ9fUADMZx8Rp5JKEY6qsvIbvyDW1XBPxGgOvSwpew88kA/huKeXivDa9&#10;3JIDbpb9nEtiXmvP8zMuvL5w6eI6cXiVHl3Zr9O7l2hHz9Y61baNbgwYpMMVKwDeGIeBL9Wvqavt&#10;m+ka+fKLWYP1z9mF+uPyZL1c3ERvJ9XWpe8i9HRQNX1aU0V/rorQ35ur6OGkAN0fFqN9UYE6BHgP&#10;ImDtDwrQsXr1deL7Lg6AtwLgQ8sn6N21g3p2apPu71+oxwcW6M3ptfr91gGY9wz59nnFPr8IaC/r&#10;00sWx88cLZy2/Df29U0AfFux7+MBrN8BLswb98cLxf35DACj4FruOwkAT3bAm0xTUgAGHp+N+jvT&#10;8mHYbH4GE7JgOe7PL5FBMzvn1pTe2TVnqLvmDM6vGbVzaEGuRFqeh7w5tYu2NCbk+Ku/Lq4O05zc&#10;gI3weWUWmBPwrsxAaA0ov4pWDkgtv4VVNwLciwM8tDUmM0pzIsJt2JefWc/PbHQAnFTr+RwG4OWA&#10;dikgXQzQTVCbnSqxZjoAJjcHwCv4/L256qe2kLeIsSwAc9g3IXT+CmgLn0sTJpcpITfCvaTBZR3w&#10;uvkhhPh6ydWntANsN0LqRN6llcjY2QCMEJaK55KXKgZA8zgXBVdjY1jZAXER7hcl17b7HjxfmFUE&#10;MLNcPSych3mKExEUIDrIC7gtV8+RTcnIvzMF8DvzcD+PhehZlaxgVrl7F1LhgBIKqxmqJl3raejM&#10;Ppq3eqzW7p6hE+c26OrFHbp5Zptu7l+hu7tn6+aK0bqKiHLpp7Y61wwVtaKvjoWX0JHQotrnm1eH&#10;S2fSiZJpdMYznc57pteFshl0JQY2LZVYFwHw6SqE4YTRZzrm0EGYdkt0Uu2uk1F7GmVBeEusTQ0z&#10;6cAP+bWhIReL8HS6UjKzbnlm1U0AfMczu7YS3v9cNpX6BKbShOrZ1Cw8v9xSA7LUGTlmlWuKDM5y&#10;S5udlQ3gAmSWS3IeNyACUNcUxrpc4NwM+Fm4D4gNqMk52u2UANh5HBBz283eI1kGh+nDy4foxtmt&#10;un9ht45vnKmd7RoRcXTRpZ69dLxiNOAl/wXAlxvW0sWWjXWtS0fdG/yz7vbvpQvNqups9SCdqRWm&#10;E5VDdK1ZBd3tWl4PBlTSk/E1eU2EbveqpD1hfoA3RAfDQ7QnwB+doa0OtGit7Y3qatPo7jq6cpKe&#10;nd2ix8fW6MmhZXp5aq1+u7JTf9w5ok/PzsG8FwDwJcJnluXBL21d1pdXCQB+c0t6hwJt6jPilT4+&#10;AsDPAPBL1lO5TKX8Mz4BwAbeydyeBoDnAOCZhKcG4LnkyCZozQU0BpIpudNqTts8mtErv4bxjzn7&#10;J8Lo/uQ7/CMuye4GCyfRnFyJdXVpgC7vD9XMspSdsiTVKgC8In0imBOBK1NSh4E3kfOaCr0R0Wpz&#10;ztSooYgoU4vpUGd3Lc7opnVZ4gFswN2QwMLr+ByrUL6XIVgtAcCLuL0Y8P8bwI4KDYA75cyipIDJ&#10;xcLjEoRjFjabiGWhNAC05VoMRgWILr6Eyf6UISIClYiw2QGuMS9htCvAdilJaA1wnXCbUNuN+ylR&#10;aV2LAcqCXCQAomt+QAswXQygRVnFADRKt4HXrRAhXuG88eA1gBfihC5eGBbn8+TNzs/mVTLYPSnR&#10;gBvvb6zuQohvTO+E60WKKllxLjR58smNkD2pD4/b72alITQvXtFHIbWCValRtL7rVk+dezbUL4O/&#10;0+zZv2jd8nE6sHaajiwdqz1Tf9bp6b/o8sReOv9LS539FnBXK6tDfvl0pEhGHc6bWEdyuuhULhR0&#10;cu+TlLJOBuXQscDsOhmVV0djCLkpgR2slEWHG+UC2Kl00C894ltGXSueVbdK5tLFMtm10CuVfvZN&#10;rt6BRHjk5D3qFlQqyoUuyWHONLCsMS+gS5SGMDg9IE7HY2kAYypjVWNoA3gCIGFc19QJAE5ijxtw&#10;EwBrr3eAHP9+9nMurinUonV9Pbq8V7fP7dThlRO1s0kt3ezTT2c6fKfjFcohXhmAK+hSg1q63q6F&#10;bnbrpOvft9XJOlUQ7yJ1uirRTKVQna4AiKNCuPgF6Vikn46V90MMDNaxirBvZJAO8txBntsdEKjT&#10;bb9DTGyo3e1bauPYnjq6fKweHF6hlyfX6925LXpHNeO3a3v1178A/CUBvJ8AbzyIEwD86ibqM+Hz&#10;ewD821fxyhjYAAwDG4AtfJ4I+04HsF8BPCVpEs1InkzTkxmAkyBYUaZIELAMxBOTump07lQaXzaL&#10;uiRx0ZiQdJrbP6+W9i2ouZQ9FmYhD4WNd/1UTAdWhWs2CunCjK4wcHKtypjEAfHabKiq3F6WxlWr&#10;YNYVabiiF6XE0jS17s7NpytT3bWkkCuhtgHd2JpykjEyebAjYlkIzUXFALyU6GAFJ8YcbpvwNp9w&#10;/2sZqR2harIiAMpAVwwAGwMbiJ37BoB40co1AOGDlRhF0TUI8PrCtGUBroGXENmVHNjJjW3Z6w3A&#10;hGhpQyiX+JVSqjLFAFcRJQFgiTw9YGkPJS5TRIlKAtDiMG0RcrP/sLCF1rCuPVaiII8DSELspKWK&#10;KlEJE8oKcSym1OTgrnaBcfLzYk6InprfnT0oUGn9fJ2IwRHZeJ2LF/liWU8lDrALDWAnT8/kz0XJ&#10;nVAUBk9RKIcK+BaBlfwUUzNMdRpXVtcezTViZCctmvmzdi0fo/3LRuvUqnE6M/cXXRnTRZf7tNaV&#10;Lo10pVV1XUNku9Ohsi5ULKPdlMIOZAfg7qx8LohrrohsSXSxUBpdpwZ+s0RWXWcd8URcK5VOq0pT&#10;8y+fS7MAcO48hLoWLsO4BmIDnMO+GXPINR0ATQsIUxsgAbABNSFENtb9+noXY+cEtnYzUCcA12Ff&#10;3s8Jp5OkVt+fO+nJ9QO6dmKTDiwYqd3N6unO4OE60bipjpQL19EK4TpC+edk1Ridb1oP8a6hTtas&#10;rKMA92rbqjpdOxShK0inK4bqlL0uOlQnywXrKBf4w6xDkfHrMOLVwfBg7Q4M0PmOCFeVq2lv705a&#10;D4Avbpii1yfX6eOFrfpwZY/es95e2kX+awyMePU8gYEB7n+B9wrK81UHvLEWPv9G+GylI1bc70+d&#10;3NdZFkIbeCfAvAbgqRZGw8BTkiJSJaOclJQQOgVsSi48l7B0DqCZBdtNp847PrGLJiR10bS0bhoC&#10;iOc0za1di0K1pncpTUY1nZXdVetRp3fODdDcyhm1MLObVsKkK1CvV/A+uwMKam8NVr0C2l0zFyFz&#10;Nu1smF0HO6fS/YX59GpLKW2uCaPz+9by+jWIUyv4fWvSJtLqTEkAPSAlT1/CZzMzyXIDMIw7i/sG&#10;YCeE5vlW7lzVCWVdjGVtOUwGKAyIlveaaEX47BZSFhB7K3FCvuswclnC568A9i1DXkzozLI82NUA&#10;41NC2aODlBrgJAM0SQCw5dJuZciHAW9iLx7zKsqCLUsXJtT2UHLPQkrCSlqK50qzeCwRAE/Jz6f2&#10;J0Qn5HazPBr2TU6onqgkv4v3dCHMT1G6lHKHh6pw+UglJ0d3YblxoUnOZ07i6x0P5lLFlZTP7MLF&#10;JWuonzJ48xhlsaQwfSp+R2InEqBkZqIeCnrSonmUpmB2eYaUlFekj3wq+Kp8nUjYq6b69WmjiaO6&#10;a82sITq4boIubJ+uGxun6cbiobo9qaduDWqvy+2r63TNAB0OLKyjgPZE4bQ6QfR1KpuLzuVIpItE&#10;Y5eof18tmE6XvHKoRgFSBROwHABnIeQFrMa6mXIgPgHktNw3ZjYGthA6pYGSlSjdfwDsSoj9FbhO&#10;KG4htF0IHDAD4MTplCRNBs2a1FdPbxzU5ePrtZdyzv6mDXVr+BgdrVtDr8fU0avpMbo7OEAXf/Cn&#10;lAbbfhOk/TW8dL1bhJ6NqqxDMT46XM5PxwHtCcLkUwD4BIx7umqETtcNJ/f11xHuHwG8B0ICUaHD&#10;daZzF20oX1G7B3bVOi6Cd/fM0a9nEcNIcX67souS1D59uL5Pf907CnjP6gsANhHLYV+YNxbgxr2J&#10;z31j37Cc/JeSEQxsdV8HuBY+//lccX89jwewhdDTYGKHgZMnAcCANJkxMMzM/dkIWcbCVhueksJF&#10;s73SaXkjamz8A80CUDNgvbFZk+rI5DBd2BCpZS2yaqoneW7nbFoxILemhqbQoiyJtBLmXM7rl6Z2&#10;05psybUVB9Gqenm164cSOjvYW6cGl9Tx/jn0dJmnnqwqqlODKJM0z6idlTJqSzB5rzdiV2GcWZmT&#10;kkebiEUOzFpC/msi1kzCe2PgeZSTlhP2r+CxFqYGw8DGYG4sF8t/jXUNjJzsriZIkde6BePmYblZ&#10;7kvYbOBwsbAZ4crVwmked+6biGXLwFKymNID/DT+PE54bEAxRk3qBYi8iytN2eJKZ0eAmhqgpvcq&#10;pixlSyqzT3Fl9vVURlaaMkWVErBnCfJWRiKAJBYal/JUctjfDQC7eXEhQfHOAEizh2OuqF5NxSqV&#10;Uy7KFplZGTiBEpXlNXYR4u+wC0siLjaJiBgSwcL5IgOUybuEMpEepC1NWI6wloJjUj6Tmydsb2Kb&#10;OwJbAUJ70wHycDsTIMjCwilnKnpiBLZMHjnlGVxMNRqG6cceTTWW8teipaO1//BCXbq0Xg+ub9Pr&#10;a7v07vxWvdq+RA/mjtYNGPBM40o6St59iND8RK406skF1SU1DGlM67AtQDXGBcCuGQ3APGaAJr91&#10;MYGLENotBfcTE3an5nkDs+XOCWGzA1oH5F9DaH4uURqlyQj7owA/u3FYFxCydo/sjTjaRLdGjCGv&#10;r6A/58Qodlu04vaVp54boo9oNR9WRertwnB9WBGtR+PK6nSHMjrZgDJR+TI6FO2lgxGskDK60aGq&#10;zrSM0P4QLx0LC6G2j4gV6KdDOLpOI2BtrByjbQhYu6b30cuji/XqxBL9enoVDLxTf946rN9x/BmA&#10;vzwnB05QoY19DcCfX14BvF8BTP33XwCO+4D76vfnirX1F7f/AcAG3vHJkzrsO8WMHHab0NnCZ2d9&#10;BTCAmJEikSYXhInbZdf8AYU1oWYWTUZxXoaKbOBZEppLvx2qokfbi+ruqtysvNrWN60mFHXVwmxJ&#10;tJK8dwVh8DJYeGUawuHsMGbxlOpRIImGBqfXpu89dH16sO4tLKULEzLr8pg0ujU5pe5NSq9XS7Po&#10;9pg8WBFTkv/y8wZgC59h3CUOiMmBnRCaGjX1X1OoVwDs5hZCWh5aHKY19sW84ZR8DMDGpBaawrRu&#10;IQA4FFcPLOyKeJUOZTEL/9BJCY+ShAcqqbGzd0nyTk9nJYH5kviWVKrA0pg8ApXTy0N5qH3mDSwu&#10;d7+icvcvofyBJZXPrwT14aJK74nrq1RhZQbE2QBxTsJu94AyykXIm4cwPBNsnhbgJyMiSEyYnMgR&#10;zogSOGYHpLnD/ZUCVs7k66M8nCxFK0bJs0ZFZQ0LjM/VLeQHuA6IDbwsNy4y2WHh/GFllRKWT054&#10;nggAp+TilKgk4ToXIDdq25Z7u6DEJyYqSV6S2rcZXiizOXVvU9LzkN9nR0zLCviyAmx0BZc8MF+B&#10;rEpVPAd/S2H5VPFT/U5V1WdCRy3ZSL59ZoUu3tquuw+P6Mm9g3qOgv5q32KtHNpVSTLwHgbadPEA&#10;doMtE2WmJJSe94SB45nZgGpCFfdT8nsBsGsCgF3+A2D7eV5r4DXGtiOht4tLSuWmnLd/8xw9RQE+&#10;h6i3a2A3HW/ZgqhhmA5XCtev4wDt0kD9uS1Sf64P0h8rgwBxqGK3V9D7JX56t9BPf6+PpHxUWnf6&#10;ROi3+aQQA3wAdTHdHR6lk+1Ka1dEMe0O9tKuIFveMHttHf32O22tW13bRvXU/rkD9fLYYhYAPrVS&#10;H8h//7x9RB9vHHBC6HjwxpeRvopYX14RPr/CvIGl0hxYcb9SMqL+G2sKNOpzrJP/xrNv3D+v5TKO&#10;ENlCaIeBDcDGxoB4BkcDrC0nhDajR3YYuE4aTfshnWb0zql5gHh6zcxalJNabBo3DXVx0boG2RV3&#10;L1D6UE26H66zg3Jrci4XzSUvNtfWCoSo5RZGs1bDxhuwGE7On1TfZnHRoNIuujCiiH4/XEEP13nA&#10;xGn155Ysit2RkxpmGi3ErbQgtauTO68kb14G0y5FyPoKYsuBrW5tIfRKRK3VGVOqYV5ONhxVjhBk&#10;ZR6HgY11EwBs+ayd/EE4eFCfXQIBMCtZkK9SAtwUADgZK01EkDLitilerbzyhZZV7qDSyhnoqUw4&#10;tTzCveXnX1wlyhSQp5+HipYtrGJ2pAZaGDDn8ylE/begcpYqoBylCymbdzFlLwuwYeLchM35OQEK&#10;kXfn4iQwpkzDxSVloC8AJgzmdxYoH6asiGsFK0bIk/C5UoMGCFX1FNGgttwRUJyQmejADSAncnL3&#10;MkoRWFapuOgkJwLIH+GvlITtrk6+nV+JYXTXEh5OROKU1RDe3DyMkYsriaUVpo6bal/M9AIueOZO&#10;y+3OEZY2xRzF3SU/EQdinMPgVmc35s5NeIypxaWou5KVyqcMZfMpb2hxedcIVtWWMerQt6W+JSxP&#10;noPXpoRF01m4zDF1eiXOgv3SAJwmHsBOLmtqNDmwAdiVsNgRsUylNmA7YTPLEbbsdcbK8aG3i0sS&#10;+SAunju8Rg8QsU7tXKxd3dvrbPvvdLP/IB3FMvt+epT+XBOuf3aVh3n99BuC69sFZXFYBev5jDJ6&#10;wdJ2bJEdqW9jo/xtSRTmDW+9nuujX5eE6CnP3x3mqcvU1e8NL0eU6K3jLVpob9Pm2kGuvXUMHujl&#10;o/Ti2CK9OIrj6sRyvcd19TvgNSfWx1uH9M/jM/qEicMA/DkhBzYAf35pnmhjYav/oj6/Q8Cy/Pe/&#10;AZhQ+p+3eKFRa8fCspMxb1j5yMJoU6Fn0dQwPbmbA+C5AGJmssRaVTGfto8rrTW/5Nf3xZNpRP0C&#10;mvezh6bXAlDVk+ggrp/z47Ppj4cVpFs+erO3mBbWgNGzumpu1kQAmNAWBl4K8FYC4DWAeSWC1up8&#10;ybTcK4n2Nkuk66OT695SSlCvWuj9keJ6tjCtzrbAQpjbVcup8xr7riH/XUFuvJS82BGxTIk28PJ8&#10;vIhldWAAjAHlGyvDwMDxIhZ1WwQsN1OkjamMgW1x0icmFLb810LoRIDXxUpIACEdeU8alEdX2NbN&#10;D8CGBqgwYWmZqNIqGgg4fQFrQBGVD/FUxeASqh7lpRrRPqqK9TIaf3iIXxEFlfVQMMfQgOIccWrB&#10;1J7eRVUQoask4C3OyVYUxvQI8FERLhbeCCn5AW12WNe/djXnsYKonPm5oETXr6Oq9euqaqP6CiGX&#10;KxQTrWzkZ6kw1ltOnizQS2l5XRZYOz0ATgbjpyL/zhYMOwNiU70Tw76JTWQz0cxq4NhJ7cKWiNA9&#10;kQHYwAvAXbnwOXXtAjyf31jZauccyZ9dyaNdeS9XY3CnTMbRUfWJbhALXYh4LG934eccu2oeAJ8L&#10;cKO+u+UhpTFxKq3lrwAuOeBEhXbNwPPkv27O4wAzKeyczABsOXDqeFZ2ABxfOrKykfM6B+gJ+TK3&#10;DcAVuNhdP7NF9y7u0qnN87Sjwze61qOXrvzYR+dwvP2zpAqsG6q/1gXqLxj4t8Vl9XwK5+zsYL2c&#10;7qt38/30ZROlphYldaN7gB5PDYCxQ/XrPC+9mlUShvbWr4tK6tUCT71ZGKWDdYN16tv22kkdeHfn&#10;b7V57E+6gG7w/Mh8PT08T6+OL9H7M2v027mNenFivX67sV//PDilz48Rsp5dAMCsl5g4ElYsLBz7&#10;1vLfB/rCivtg5SPqv8bAxr5/kwfTbOMyDuCOBpwG4MmwsS0D8MxUxsBuCSo0IXIyN03Ihd+2W6hm&#10;RWTQINj2B3Ll4RXy6cAU/ohjvvpyzV//XPLS5/OldH9Fdh2dkVvLe2TV+EJump0OACI+GYAXYQRZ&#10;iTC1OgHAawvSqBDspheT0+ntioxa1dRFbw5G0hTURKdGZNHirC4YPsipCZutfLSKn3UAzIXAAbBZ&#10;KQmbZ6a0z4tDiPB5uQlZNGM0Qt21E81Rm42FOVFNhEpkyjIhphk2zKCRzEpHsLBj1kgAcVIU6SyV&#10;I5W3SriyRZRVJkLiLOS7HhxDcUNFhBRXVFAxVQgoqhrhpVSHhojaNAI0iCqrGiGlVRmGLu9bVFVg&#10;63KUfEIBUkipQvIvnk9elJbKwrAVYNASgKREiRIqDIBycrsIgMwLAAuS44bUrK4SoSEqW7G8wqpU&#10;UQVWtTp1VL1JQ4VjQMhB2G9hdL5yQeS7/jQXlFEBLjq5AXEaLjrJyHUTUWYqFB2ggqEwPPlwakL1&#10;FAA7GbmwsXFSwJbMBDPso/bduHGxS4Q+YCG2oxfgVHMzEBcEtJhS4o/cp4ZtAHax+jd2VDdT+S1V&#10;MWb/KhLaBcDew2F0jlaKs0qAlYcwbDiCVFJKRGkBIgB2SkPGqo5CbSUkQGxAxZzh1IH/BWC77Txm&#10;4E0Rr0xb3uziklwtWzfRg0u7defcdp2mG2hn07q69fNAnW3XSRfrVtS7MbX1YWYNvZ8drU8baurt&#10;vCg9mxik98uo9U4oo7ezffXX6igdb1JCD36J0pMpQfoA876eW1ovZnoCYB99WOajl/M9dfHnUjSP&#10;+Ovcd521uVoN7en7AwDupZvbpjrgfXJoLvZJDBwnl2PiWK03pzbo1yu79cfdY/qLrqRPT84DYFjY&#10;Ae81mNc6kCx8vgeAUZ9ZDoA/AOAPzxRrIfQ/rxT3+TcYGMCOTh4P4CmUjMxGOR0WnmWKLnntLGrB&#10;C8zEASjGJXXTAIA7lrbB2eSwU7jfx81Nk1AX9/YopcszyRFGFtPS6uk0iDrikUG+urc7CFN3Js3O&#10;4eaA1/JfA7ABcDW3l8PAa2DzUx2S692SFPp1BeWlxi5a3ToVrV219HxbkNYUdtNGwG5dTytSI4YR&#10;Ni/HfbWEz2de6MV8RgPw9BSuDogXw74rbdE5VcXEJYcpYF+Y140TzOq3bpysVp4xe2QygJsGxrMQ&#10;OrGZOMgbExMm28pQPlCFKwYpqFKAYmICAW5JVYFlG1bwU9PKgWpRNVjNUG7rh5dR/Qhv1QXANQJL&#10;qFzpAirnVVhRZTwUUDSv/FB7y6DA+nq4y5vP5EkYWpqTv3xUuDz5XMU8iqpkydIqXLw4zFxSJcKC&#10;5RkRKu/ICPlEl5MnIK5Su7aqVa2qxs2aqmGrb+icakI4H6gilDh8q1dSVL0qCqwQLH+6Y4qF+Spn&#10;QElCdQQzwugc5NylowOVA+CacJbKxDNjYDOVYAFNAnBT4TpLauo634+ZVUxEi6+dm2ONUhflLnOY&#10;WRhtDjQ3QO7maaUvllNaA/TG4ibyfS23Wbpi72HHBHC7mXBoKnQyA5+pzakcJnY1FdoUaGfZcwZg&#10;A7SF0AZQ8l27zWPxIXT8ax0Gt2UAptzk4pZcvXq3w4G1W9dPb9XxFVO1t2FNJ/89/U1rykEVdL5a&#10;DA6sqrrctIquf1tFV1qX162O5fRkeGX9Nre6Xk+J0KtJFXSiQUm9GFNNT6cG6/Wcsnozz1tv55fR&#10;r6z3S7z0elEplO1AbSsfpJMdftCGKlW1b1B3bZ3QS3d3Tcd5NVv3987Qg/0z9czY+Ag58amNeKMP&#10;6OPtY/p457j+fEAzA46sTwDY8l9HxEKBNvukA17HQgmAfyMH/vBUsZSPLP+N+/JBLqNSJNbI5Ino&#10;BY5n33gjB90tiFqmPhuITYG2MNpyzBm8dnpyV54D3IDJ/McTAfUw1ohkHF2pC7u5aDJrXuH0eru9&#10;nP48H6YVpkQDrmWAcAFAW25Maop0hkTkD0n0z4ai+rItry52A6SBbhpTgPri6DL652RlbQnFemnl&#10;Iy4aXwHs5L+AdmlCQ8M8J1/HiQWgF/I5V1genDmNqhclhDMAc2K5sZyrv+XCdlKZmwrl1cowKWDb&#10;ZAZcBCVbKYIRlgBBfq6s4dWCCYvLqnWtKDWjgF8noowalS8L05ZSo3Jl1JhupZaVADKvqexVQBHF&#10;cyusWG754332oQZbPFcGFaBnOC8hfW70hDy0anogDBUrkE+FYS73XLnkgbhWpFAReQDkYh7k016Y&#10;MipUkl9YhPyiI/kMVVS/UQPVrVNbdevVU90mjRSJXa9IcKA8aWPzqVxePpxEkZUiFE7IXSYIwIZ6&#10;qRSRQy7vIkpbIr9yAeYCsHCSkvmVjAtLUurVSXB9GYiTAsaUfvzN1JiTUFdObEKYgdG+NwMfOXJi&#10;wmNLQUzgMoAnMrAbUC09SahVW1nOHjcGthzbybNtGXgTQG4XT7esuZ0QOd54EQ8+twwo0cbEGDsc&#10;djbvs9WCAbPVfo1tHca10NoBMz9jP58EBqe2bCG2i1tqAJ1Ko8Z21yNKNlewMB6cQxthbWsjHK3T&#10;9RpT143RmRhWpUo6W7kyi9t8f6crReJWo+ZbGfNG9RCdq4XCXN5bV1vhuuoeroeDwvRqRmW9W1xZ&#10;r+YEQTgB+rA6SJf6laHhI1LHDcB4oXeP7AGAu+v2jsmsSTDxeN3cPgEym6KnR1fow02Y9/F5+oNP&#10;OMsBMK4sY+Avr6/RuGCtg/HuKwuhbcVZCcnAa3Xgv55Jn99gVQbAI2HfERYeO+C1MNpyYICbwMBm&#10;5HBELPJKB9AANz4vBuSAZQagnE9IuxhRaREAW4whw0C6DOvjDJh6Bf2pO1rm0qTMLijFiWHLRJpP&#10;br0UQC4HyGvom304qKiej8tD90tKzed1C9ITCiNWjSuRRo9RBvfj9lpJ6cmU6+UsC78NwKZCLzMV&#10;2jqm+CzTnZCfz2BWSh43ANdC/TVTg1sZcl7L73BhOQB2QjwWJ1MKQuZUMG8K8uBE5KQpORbEIucf&#10;6aVy5X1UhRJC48pBqmcMG1xKNfyLqjoiVYXS7orxza+qZQsqqmhu1UZ5bkyjQlTJfAoqnEulcqZX&#10;KcBbMk9mFcuVUUUpyRSiXp07bSplZYhCUfJJT05sd0SdIgUKA+bCKpS/kPK551OBgkUUHBaloJBI&#10;eQUFKbp6VTVt2kQNyIFrw8RValVXFB0vHgG+KgFTFw3zB7C+KsuFJ7pimKKpX4YD1oCgkvIJ8pQv&#10;kYE3ob9fmJcKIKylA8DxLAy4UdUzhfgpNd9DWlKIDFgCk6IRJPOhHOWEvBYCF8GogshlYTK3HTCa&#10;fmBHC42dnJmjAdnAi6hm368DYANvAsBd7DX23edB+XbUZECKVdIJpQFwvKUSdk5NPuy4sCyEBsz2&#10;Gisp2W0DNexrgP0KYBfzVZvwhQKdPFNWLcC48ejqXl06sUEHJg/WvkYNdXvEWBxntXW+MmWgapV0&#10;Di/0OVKSUzEVdLZaNM0N5Lwx5XSqXCR+8FAdJT05xoX9KILgIVOZI3x1Cnvl6UbButgqTDe6EVoP&#10;ow/c6sd1aupw63ZaX6uGtqJAbxqHZXPtSF3bNEZXN47S5Q0jsLdO1aszG/Tm6kF6g4/rN9bvd2no&#10;f3BGfz89CwvjwPoPgI19Aa8p0I6N8jE+6CfMmXjBeq3Pf/yq394agJMlBcCJ5KjR5MJWTjLwOo0M&#10;jpUyHsC2DMCWY8b7oy3MthAbbzTlGusPXmjmClvWj8tjK7k9E/PFBFh5BmGzA3JjbRh8MUBcBoC3&#10;FMFsXzWPVuV3Ixx20Xz6iBebsMV72M/uapJfF3qU0IpMsDcGkuV0QlkJyUJoB8Dk6otg4rnOhQXR&#10;jQuK1YSXGwsD4KolELA4SV0S3FOu1lLICWfMYaaLRJRq0lAKSM1KiRCUhVU0xFshTN6oGFRcFXEv&#10;VfIprIYAszZgqMuqhm2xGuFx7cBirCKqg5hVwTOvImhGqBngqSblAxRZIq9882eVV95MKkkdtVjO&#10;TCpBE4MnywMgF8iSUfmyZXMAnCtbTgDsoQL5CqggIC5WpJhzLOPtr8BQAOwXqJCIKDVs2EjVDcjN&#10;m6pytaoKrVhO3sEBXGjCVIaoITjcT1Uqhag6TNykRjlV44SrDIjLk4NHUa6qFOajGB6rWzNK/qGl&#10;cGYVVeaS1KfJhTNzsqbh704KqDMSkRiAk3BxS+a4wcwAQwry1clmSj7fX3wpDgBbPd284gmsaxdK&#10;N1R+x/DylYEdIJuQCNAR0Zz2TaepAQbFu+w0KtBF5JoWFjZ12Vg4BeUj60Sy8hGgderBKRElHQDD&#10;wGksZzaWpunB3FlOCSmpciKa7do2Tw8v79bFo2u1ZxCWxhbf6DYMfLJKLZ2nln6qYiUMGpGAtrxu&#10;tquuc5hXTuHMOlMpWmeYsHESbeI4usgJUpQTobivgjFsWK2Xi9tB/7Laz9oX5K/dpB1bKO2daPmN&#10;9qBAb2rWSFvG9tXW8V11YeUQXVo1TJfXDtOV9cP18MAcvb9GAwrdUb/eOKI/7p/SH/dO6neA/Nej&#10;MwA4PoT+gvr8hf7fL0774AOngUF/PNPfvz7Xs3uPdfPCA925/l43bv0ll+GAdxi57PgEAJsKPT0B&#10;oF8B+xW88YD+ysDGyDiunBAb9xPLQGwANnCtpF93OZ1DizFvzKfZYA5lpkUc5wGw2TDwEpja7JNL&#10;APFCgGqK8lKYex5AX2DP8dq1AHUFLYYHgnJrHSNsFvPapVwAVvD+5rJaxoXGmvYXWq7OczNYFtIv&#10;IlQ1k8dK2K4KfmQX1FcXcjUrkzjs4YgsZuSwfA0/M7liJlTaguG+8kd8imDsTrRPEUWVyq/gItkU&#10;yJiciqXzK6pIDoBbQA1CSqhRWCk1Di+t+tyugwpdhRJSxVIFFVIwm8Ioo8QQrvoAXl9qpSVyZpAH&#10;Y4M8MTF40GJYDDW2NOFzEffcKsHFJEeWrMqRObsKAdr8+QoC5ILkxaVU1i+UvLisPD195VsW+2Ot&#10;+opBzKpGG1wUjeN+3mVUlQkQIT5eCoZFowmZa5AD1wbA1RmXU5f8vSYhdDUMB5UIqcvzd9qqFuWn&#10;6hWC5E/pqwgXo8KA252oIwMXr6RMJ0nCSobJJKkXqjbur+REL4nMsWag+9qGaemI6Qh8f/8Rrfh+&#10;ne/YAOzk0DxXjJ/5N4gT0hfLsx3ThlkmAa/VeV3SAV4Loy23dTqSAKiF2cbE5spyHosHs/NYGl5r&#10;obR1OJmIxXJxSSRPH2+dObJO9yjXnD+AiaNHR53v9L1uDxzmAPhU5eqOGePR2Gq62i1ED0dE60Qz&#10;Oolqw7JVfLBYlsX77A9YvXWQysARSnzHiFCO4RU4gtnnMK6rgxz3A9692Ce3+wfo5LdttblWbW35&#10;rpXWU0LaNa2HLqwaCoiHOgC+uW2cnlIP/sh0kD/vniT3PQkDH9Nvt47REwyAn5gbi2b+V4hY1v9L&#10;/it6fr/Avm8fPtC9q4909fILXbn6RtdvvtfDF7G6+zRWLiMIh4cnTeTUgicQTjsAduyTxrZ4op1w&#10;OT58/gpo5zFEIuv8MVAbgOcQ0s4DeItNHTaA2cgbWNgBLWLVbIC3CPFpLiw5CwZewv3lvH65c7QG&#10;B0Jfbs/heXNS2f3VdCxZvXiZiV7WccRzy8xSaSqzWSj53cupTy+wiwp9yDMB8Fyb0EH914wcy2jT&#10;i8bA4EzXcFoAEwQZC+mwKCamUT89uV4OykOeCE/BhMbR/sVUHvBGeOZTeNFcCiqUWWFFsqsqUzTq&#10;wbjVfQqoum8B1ShbSLUBbi1/plP4FlRlarzlirkrGAD7wbwhiFZRKM6++bOpuIGWySD5MqRSTi4s&#10;eTNmUJFcOVWMuqo34CgKo+WGhTOly6iChNAG4rw0LAT4h6lUST95FCqlIGZJVY6pqsiQIAUAXG+E&#10;r1KISyF2G2BFIlKVp4OpEiCsDXDrVghUw4ohqlvOX7UjfNSoUpBqR5ZVVcBcnotLDUpjVWHjYML+&#10;MkQNxUkZ8gHiHJShMlLWSsv7pYBFk/A9JTVRy6IWKxUZ+5qO4LReAlJLSyzXNUDa7a9tmcbGZkQx&#10;/eFrfmyvMxY3QNvPc9Ey8cnxNptVMkMu+nkxdCSUiRzmtRDawOoYNay8xGMWTjssDYCtZpycHNjs&#10;mYTkLi6uKl8NL/OZzY4CfWbPMu34rqWu/9SPsTj9mH9Vk/C5uj7ObSSdaK6PKyLIYyP125oY/b6h&#10;Mkp0Wd3uC9tW99KlVn462riE9lUsjs+5qPZyoduHv3wfNfl9uPP2IX7uCzQWhq07dNSqShW1tdd3&#10;Wjb4e+2ZSRkJ8F5YMURX148kfJ6iJ5g6XtEx9g4Gfn/9MCx8GBAfhYlRogmfY9/Cvm9v6q9X9/Xx&#10;6QMmidzW3Uv3dOXCC92686eevIzVs7fSM0a2PSYFvnL3H0JowDg0CQyMeWMCHuip5L/TCasNmLOc&#10;UlK8keMrgOPNHRZC8zqH9ex5ey258FcAA9SvYfQiQt65LAP7YhjaADwTscsY2AwdBtQl5Ld2fwHP&#10;zYGd5/HaJRYqA1pTrpcnmD+WkN8uhW2XJzDvci4qdnsBF5qZXBQMxMbAS2DgFRZe5wJ8ZuLAvOAo&#10;zzZZg7wzMeWPFLBLHkouXoSdxbAyhmHIiCpTSFEwUjD5bCDm/6ji7ohSBVXFCZlh3tASqlgytyp6&#10;5lakRxaVL57NWZEMq6tAyFyR3DeUMNqvQBaVZcqIX4HsvBdTOhjiZ7lvYTtmS6/8WbIod4YMypUJ&#10;YAOGUlxQfEqVUbFCRZUjaw5HxCqYrxDALSpf7wDlz1tQHoWLKcjfX96EoB60HRZjvldZLkplKM94&#10;YqrwRYgKLllIYeS2Ub7FVJV8uEGFEDVCQa8Z5q1arIawbrOqkaoZXlYVORErEVrbiggqI0/KY0XJ&#10;nwtxAcgb7Es5yktpCKNToYwnsRCaUURudEa5WQTjaAiW/xpoE5jYSnLGuBZa220rQRH1/EfA+p9i&#10;FqYTN3J9KwE5/cEYNZwcOBthtDU1pAG0tBk6DGxKtFN2Miul5cAGWHsNk1bsdckIoTGEWE5tNeBW&#10;3zbgxKe1kja+09sWaNe33+jukJH4nbsxB6sm6nMtfVxQT4/Gl9VvKyvqTxr1P20rp9idMfpnc5ie&#10;TgjUyW/89Gl9Nf2+Nkh3RpbR9X5UWNqX0sk2ZXSggYf2Vi3BgEMf7fT31e5IBKyOnbUCsXFnv85a&#10;PayLji4arIurhuvySgYzbByj+3um6elxFOhzWxmrQz83efBHJoX89fA0deCLjNS5pl/v39K9K3d0&#10;68ojXTn/UDeuvdSTJ//o2rU3evD0bwe8T1/H6cU76c7jf3Tz8d8WQuOgAsBjkpAHE0qblXIaAHZy&#10;XcBiAI0H83+t6SjRpkrbc9O4bW18swiNF1h7n5V3AM8SY0CbVQUQZxM+G4Ct8X42oJ8OgB2WBqBL&#10;YV8rB9l4nPl8lrl2QXDG5JjCDDPzs075CaAvItxfwsXDwmcTqZw816yTlrvTUOGE0DD0Yuq/y/n9&#10;S3NkUqTVgK0vFyHLfM8G5vRlaQog5/Xw91QJT8JkGDeMGm2EhcCwaASPhQDESBi4KuAtz4iYiiUB&#10;M832xsB2LF88u2JK5VJM6VyKLpFTAfkJl/MgWCFc+RfCN5wjvTyIBMpgOSyTl9AZ8LoTqeShJJcH&#10;n27hXDmUGwDnzZJdRcnZCsC4JUx9LlwccauIipIT58ySQ8W5nTl9emVgymZpSjgFMqdDzU5FGJ5F&#10;RWH1QtkQxhhaUCp/dsCLaQS3lT/TNyNwe5XH7VUDJb1xTKjqW1hNemDhdGUuXBVh6yrkzRVglTBq&#10;1AG+Jci1S8vDr6TycHRH1MuCxTQ1oXDKkqjNXGicZeUjY1I82g6IrdSU0OThANduW+eWMbEZZ/4d&#10;Plt4bfftOau/O/VgcltrQLBGfmtIyE6HViZATLnILZ3lwSjLVjayHNlhYNoOHfWa/BgGdjEvNQzs&#10;lgrwcjGwPuBf+n2vxwhYNxhhc3L1DO3FQvlg7FSdad0RlbmGLjeqrffzaeIfWkzv1lbW39sj9Hy6&#10;p24PLaq4kw10f7ifLrb3Vhxe6b83Buj5LE+9nOOjR9N99GyOr14sCNCTyVW1I9RH25gLthc1+3Cb&#10;9lqFkr1zSDdtxCd+fs1YXVozUpfXjNDNreNpaphKT/BCvTq/Tb/abCwY+M2143p55ZxunzrNzK7L&#10;unzqnm5df637j3/Xo+d/6t1HAPviH50590SPnv7jAPjJqzi9+hinx28/6+XvXwihcWENBsBjYd9x&#10;hNJTaCN0AAxQDKAG1q/gjc9/EzsOLWNluz2V1kLLg2c6oS81XgC0iPs2bM7p1TV/MgxrkzLMYGFM&#10;OQWwLcW7vJIQe5mp1uZdhu2NgWcnA4QcFxio+RkD8VJAbMeFAHwxn8FMGlaGMpCusF5lgD2FPPpr&#10;DuyIWOTgy8g5gy3/pW3PcjEXmDcpjJydfLEUimwAjGu5bkTJAgoEsOGEzZa/emFY8XHP4DCviVPR&#10;lITKewLWUnlVB0dVFcbKVqTnNbRARoV7ZJJPrlQqjkmlGCF/UeZ8FWN8ridCVXHYthhhfBl6fb0K&#10;5FT+zKlZ6ZQvS2YVQMAqgL84f9bsKkgZKU/OXAA2p7KhoFo47ZEXNTqnu/LnyK0UiRMrPf82hWgu&#10;KMTP5yZtyMfI3QKZ0jqhuac7eXrxgorEiWWrEmqygTmMBooojuV9i6suXVNNMKTEAF6/IlykAHgE&#10;brBK5P4RWDrLYR8NRIEvAZAL4UzLT/6X0xRpgJba0xMfNnqB2S0BsLU1JkKhdho+rGRky2aImZjF&#10;Y+Zsc9RpA6iF3l9bNh3WtjAbENvwBMuZzRNtNV9TkY2NcwDgLDi9TMRKb4zLc0niWdgVEcsNEcu5&#10;b4yc2vJly4fjQ2hrIUyWMp1mTxqAB3qPrlFCOrZ4kvYiYN0fPYXGhJZMoKypmy0a6fOOtvrncE3p&#10;aHV93hml18v99GZRgL7srqIbPX11q4eP4nZG6/0qQDuzBOaN0nq5gFlYOLYezya87hfCWNmy2laG&#10;cLp6Le1q2lKra8Zo+7AeWjuim86uGq2La0ehRA/Vra3jdHvnJD08skhPTm3Xg1MHdP24zek6qfNH&#10;Lur8iRu6d+etrl16otu3X+vJi7/0CoC+/126fe+Drl5/oxdv4vQE9n0KgF98iNWrP2L1/lNcPICH&#10;mIgF834F8FTrB07wQRuADbj/FrDsuXnkwAbgaYDKADzDQE0Y/RXADgvDqost/AaITn3WOoYAm4F+&#10;KTnySkC89CuAee0C3mMWz9l7LTRHFUBexO9yLgQmlgHuxYTLNrDuawnJRCwD8FRY3UwcxsALYOA1&#10;OTJoGeznZ3Vg673FyJ/KrJB4kQt5e+CCKqgg8tRw2DaAE7oiYadPviwqlSOtfHKnVwwqs4E3lJw2&#10;mpC6Uqk8iiySVRWK5yRczomglVVBedIqIG86HgcQvKZk9tQqiIhXmPbGwoDVWdwuRUOFGTiK0Zuc&#10;Jz0AptsnD6xaiLGtHrlzqSS5bP5cuRGzcjgAzg5D586cSbk45s2cBbU6q/KSPwcy07kU3u5CmVJT&#10;T05KTp2Sx1MoP/dLcZHw4GJRkhZBH4wi/rw2EpD604NckplcXniUA3isAg0UlVGbi+ciYuB7CQfE&#10;YTRbhODYiiKUDsKb7YuFtDSdUXlQp3Pjzc6EdpAMMCYmlE7kjCQinCb3tuYJG/7nak0U1rVFWuI0&#10;YBgDm+ZgQwNtUKDjwDKl2oRDQmybYMJ7u1kd2bqQrLbrTODAbZUNz3V2AGyghoFdjImdMNqY1kSv&#10;+DKSU2KyHNhxawHgFOTSrsmVKXtObVoxmRLSHl1iCsaRmaN0CIvjvRHTdaJmM52pSt8vZbiPi7/T&#10;PzvbkANXY0ROHTGOU5+2V2TqZASD+0rr0dBA/bElSG+WlqLu66tX82FeTBxvFpXVE9j4ZCd/7UDg&#10;2u7NjLGmrbSxThNtoF1x84jeTh/wKQB8btUonVk1RmfXMNVyy2Kd3blN5/cd0vWT13TlLKHytad6&#10;cOe1nj16r3u3X+nMiVu6e+9XPX/1j16+/eKA9vGLz856/pqcF/Hq6ZvPgDdOb/6K1bsvAHhYksQa&#10;kpgQ2hiYMNoYeGpSwmjuW13V2PYr88YbJYyBCXMJY+1oz88mBzbwWO66iNvGvmZvtCaDxRwNwE69&#10;2DzVvH6qqc6ceCusIR9gLiU8XwowrT48gwuCrfn8LmPhhTxn3UYG4LmA215vw+pMgbZlYJ5JBDHV&#10;LiT8XvssS2HAdZy0Cxm2HmQA5oROATPlQqwpRFhcxgPQuGeSd/4cCisJc6E2+7hnVJmcaQmDMyFY&#10;FVE1mDmEXNbU5QolciNQ5VRYoUwKL5zZYd8Ihq6HM4kytFBWAJxboQxut7pvaYCUH6NGHgDmToSQ&#10;mwtKbj6vua/K4GAqmS8PJaRMMHFmVhYYmLISw+c9mc+VF+bNkTGrsqXPoMKUm7yY3pE/U3pCekpW&#10;jNKpANj8CuWSO39nQYbfZ6TOng4DTeZErvy+5CqYJQ215kwOI/sRdYQyTCAY0JbmAmJCmjc/a24w&#10;C5vrMG6mKI/5FM5NzlxCAYTd3oUR4WDssoA5jPpnGVjYndu56SlOiYc5MeBNbIYOcvZEhNDJqY+a&#10;p9wZJmDdWdbVZaA2Fv7aKGGi1Vc3ltN/bRM/4/uWnS6qPKQ3zkgcQmULo03EYsidw8Bm6mBKRzx4&#10;rdMoXsRysUkdgNlqxc7jZsV08t9kKoBgdmT3Uj28uJcS0jodGDNIpzr30M3Bk3W8ehOdq12fmm8t&#10;hKwY5ofhyKpfHidWNT0b3Fi3epXX08HVdK4lefDgino1FwAvDtRb+tzfLg7RKzqUXi3y1zPWua4h&#10;2kbL51ZKSAdbtNfaKg20uUNbrR3eS+vG9dfBZTO1b+kcHdu4SWd3HdLV49eYTX1Pd8lvb11+rEvn&#10;7+jB3dd6fP9XPXnwTjdvPNeVK0/0AvA+e/mXXr75pGevAe/LT3r5a6yu33mv0+ee6S3gfft3nN59&#10;jtN7A/DwJEk1JJGbRpmQBYCnpmCsLACemsRYGF80bDyNtkK7bYD9d4eSgXeahbycUFaDXQB4zAW1&#10;2AQka/Gz2xxnJYTQVmqalsRVUxNTz8XmuBKHlwHXwuclVm+GSe356YSLcw2wNiKW97bJk8bI84gU&#10;FgPs5bzefsaWCVkz+OyTALe1EpqgtjRrGq2h9rooH6El9r9EsJA7J2mpskUVCOOaMlwGg0U4nuSq&#10;5MElKVV550qnYEo+FUsXVF1yxfJO6OyOim1gNcEqh8oVza7AvJnlC1C9sqVRCcpcJRjEV5yJIaUp&#10;FXlmJ3Q24CEwFSM3zcn3lY3PnImUoRgXlCKEu8UBV2lmUBcnbC6SAyXa3d1h4mJ0/JRi5G0hRq+W&#10;xGbpBZM2K1dWMQhjFT0LqGVkGX2DjbMcF6D8XBgs185PLpyHi1hOvpOc/PvkxAabh0EGxWj3M3YN&#10;LFYAUa6IysHEBubS5MkG4CLk5yZ4NcTnXbYIlk7YOQK7pS8XOx9802G0O/pS3w0iRCyOd7oA4lR2&#10;GDUJfujElgcDksQGWhg1ETPDnDDaBCyU5cQos4nNZ+74n83c8V8mjq892ZY7O1ZLwvD4PDi+1uti&#10;6jKgdcsFczNI3ikzGYANsMbCxsCOCm23462UbtbIAHNbh5IJWAGU9i6dWKt753cToq7Xnl9+0qW+&#10;Q3Sl71jG5DTU2ZoG4Nq4saqwGOzObKxT5crpBDXh44hQR6MZncM6ERPMRI5AXWgbplsDI3WtbyCD&#10;3IMoPUVjp6zCdEt/B8DbrS7cop1WMOd6C9Mo9yxcrMPrdzBE7yglrNO6deYmwAWsV5/jDGPdfqlz&#10;J6/r3KkbDngfA96HdnzyQU/Je589/0vnLz7Q/Ucf9ALgvvz1s34l57335Hfdf/JRHz5Lb/4ExH+R&#10;C3/4nRCaxv3BAHg0oDEATyb/nQJ4DcA2kSOejf8LwF87lCyk/g8DA7I5AGmR7dzAbSd/dUJoc2fF&#10;g9uYex5gns4JPQWQLraOIQBnALZlfuaZCeCexmtmOuKYDROIB7G97zwTt/g9Zp+MBy8MzJrBBWEa&#10;J7EN3rPfsdDYne1c5nHCBnCC5odlfQmdo+kECkZZ9syZTkE0qFcibC7H48GFsysEBg0CwDUoq4Rx&#10;O4zHLPcNhYW9LK/l4lOYz1MQpi/AKkO4WoqdIjwsZKbLyp3Plou/IyeluFyAqUjOrCjPGZU6USKl&#10;53vNzeyxojlzsLtBCkLdHPLEiVSU8LkYXTp+lIR8yCtLEXLmoefWF7GqcVgZdaSRvEe1AFUunE3f&#10;RtntQFUnfPdixnYJhuEXAMDZuXjl4nfm5PvNxXeRz2ya5N4+sG05ctuqiHUVEaZC0QLC6EAqzoXN&#10;AGxsbYzctHo0oTnztBDFggC5FywcxOsiEbl8YV8/wumCuKzyALgM5iPnMyY18JmQhTMrsQ39cwBs&#10;zixj1fi2RrOtOu2bX/3PCfXh/5SaYGAXmN2xYpr7ivGyrs5ESsCcHVampOQo0ZYHO37pBNY1AJvF&#10;0gGzhd4wLwp2PIAT41SLBjSbmYO1QxcOrNbevj11fdgEnek6hFleALhWA8LomtgnMW9goTyHC+sc&#10;tfXTzMg6aQCmffMY0clRjByHKdkdpTHkZtsYHaqIWIVecKgc9eLq7MBAR9oOjB07QsJ0oGUnzQuv&#10;pSOzFxO2n0E8u6K7F26wk8c9XTp+gTz3gu5df6z7N58SKr/QxbO3desGt2+91N2bL/QM8D5+8hsA&#10;/oMaL89ffKTXbz/p1av3evf+LQD+Sx8+SX9injTWffzK2PmjXr2jnXC4hdAA2FoKDcATCZ1tIoeB&#10;eDpsbL3B8QtAc6JMd4SteECaAj0N1rRyk7GwjXM1Bl5gdkarx9qCLZywmJN/rnmpEwA8n9c46jPA&#10;W8x7LrBwHCBO5Xlb0/lds2EUU7jjmZjSVYLP2ZnEwX07miJtPzfLwmyY10b/zDMXGELUXBi0Poxa&#10;2ddD9TAyVCbv9c+XWaXJc0Mtr0V9jcQXHMxQ+bJ5MyqaULoa5oZIgGvhczDbjPgxRaJsjtQKyG0M&#10;nYmcOCsrM3lyKnmYqszfn5ULT0Y+QwZC2TSurkrH95iBx/Kzv1PBLBmUFXtqOr7jAuxm4EEenA1F&#10;OQ9lpKIYOYqzZ1OJfDnlSwgbgguqLCzoWzCnmgSX1IhvojWuZXk1QDzrXLGsulehaYJcvDyGksKU&#10;4JyLBhfHXHyGHCjxWfne0ru5wvgAGjCbcSQSBo6wLqgSeLRxpAVSF/fg4mZA9iBiMEZuRiOEF0P5&#10;vAq4O2Aug+AWxPCBCCaTlGYMjydND/koV+UnPE7B8zbqJ6lZUwmN44cIJOS85LZfJ52YCysJBhNn&#10;1rbViK3u68zbTmjhxI3lQleUhd6u2YxtDZgIUZYLZ6G8lNmELIBrADaGTignxU+pjA+prWvJWNsJ&#10;vW0qJaNkf/qxBYPsdurW6e06t3ul9vbsrutjmNrZ6RedqtVc5+o2xjpZU8eiyutENI355RiPUx77&#10;ZBQAJiI53zRCxyr5A2CslHSFHWHW82EcVwcxcewnZdjr56c9ftR+AxCxygZqZ3QlbWnwrWZVasDI&#10;oV06u/8oAL5MHzIlIda5I2d0/dwtPQC8D+481/07Lx3g3oeJz568oZvkwa9g3icA+Mmzj7oDI798&#10;87f++Aemfftar1/d0W8f3grBWTwEkBGyXn/Qx7/+0Jv3rwAwYB0CS4zhBDAATyJctokczlwshr1b&#10;a+EUu5/w+DSndJQAYFN/+Rmb2mEsa5MwrCtokdV8nSPgdPJeQm8APIfHphrLsgzkX3Nfq+9aCWka&#10;ufhkGMW6nGyZkcQAbOLYfN5zjgHd8mtrI+T+MjOAIIJNYz7XbJhwPiLSHHN+MelyFSWd2bBtBx8P&#10;NcVwUaMMOSE7HXhnTyVfwO2XJ6MqIVRFAvJSDJX3RrhqQA9vMCGqj4GW+dUlULKLU7v2tZAzfwYF&#10;5ctA+JxRvu5pCMFT8HM8zzzrAjB/Nurn6QFwaoCanA6tVADZ7rsT0uZieH4OhufnQD22RoYsfF95&#10;0lMXBtCehMplAGw49dtyNB1EM9mjVkAxNcai2bNqgFb3b6keMX76qbq/hjYOVbsQD9UgH49CAS8C&#10;8+envJaD7y6Xhet8d2n4/akAcVqaSTJyESyEAyyQHD0MpT2IkDqcHNfC54JMAfXEo12ESCLKp6Tq&#10;YB+08N67EEBmlST9CEPA8gX0pWFvb1ofiyNQ5UXcSk3onNKH0UPGroAyseW+VhM2owyvcwbfo1bb&#10;nK6krP/4pm22l4HYqRMjbtlrYXjXvDCuY51MyGczUkbKglfa2NhCaHscpnUz1jU7ZQKA43uGAbxN&#10;obSB7yjZk0b3oAtpl26c2kob4SLt79iFhppDujZ8pk6ZiFWrEQP6GurRiJq6TGvs2W8xYdQDqLWC&#10;dKtPJV3uEqZ9EaWZc4UTizbNo9gojzDM4SBe8/0BWCgxbuyj4WO3fwgCVoB2wuYryK2Xtuisa0dO&#10;MP3juAPeR1fv6P5VmPYKt2880eXTN3UH1jXRyln3nunm9dt68fyNnj55q6ePPyJafdI7QuM/Y6W3&#10;SNC/vnuq16/v6uOHl/rz89/6+/MnVOhXevD4rt79DjOzXEY4AEbE+g+AYeCvYE0Yr2OMbKC2Fc+6&#10;8Y3+U8h/p3C1N+OH4482pjTwAlabCrkEZrZ82BrtTYV2RtICNgOwMbApzM4yZjVF20Q0QvlJnIgG&#10;ZJsKYgr3HN5ztr0HJSjH5GGN/FZiAsBWXpoKUGbZXGjKOLOxby4hRF4Go07CHfUdjNoAF1U4OwWG&#10;wqDFeV0AeWwYQK2EGm1sXASQhhbJqZq4sYpSt/bgvUsC3tKEzv5MUQxAbfZnlK4n+zEVM+WXz5Sb&#10;vzE7nz0z30V25mnnZ/O3fKycPJ6Z7zI1AE6DB9yY2UBcgJA1P97swmz1UhBQ5SL/z8tOjsUR08oS&#10;tlZCNKtJiF8V0axlOW81Dyqi3jXCNK5VZY1rHanBDQM0vmWkvg3Kp+a+eVSXHQgtKvCCRQtQZsvH&#10;584NYPMSkeQlNcnBd+fODpJ5MqQhlE+jYIwm4TBxACAOAsAB5P9FydstLy6L4GXqdDT1X6svl4aV&#10;S7H86GAKJswtQwnOj/puCPbBEpg8cjABJCUqdBITsBK6j762HjrzwhJsl1YmSurPMATHnfU/mNhe&#10;Y2UoXE1mDHExC6W1Blo5iV0aXIyBE5r+nUb+BOHKykomYrlYWO0A2HJgWDhxRqXKkFXL5+M5vmwl&#10;JAC8bJaOdvxRTxeu1elOAwFvK/LaptSA20iXWuifQ7X0575a+nVtVWq9UXq/uroeTonSpW7ssFCb&#10;+VeVEahqlMVuWUF7K5em5ot5g6hiNwPcd8HA23xh4Br1Nb98HYY5DtT9y9d1++wVWhgv6+oJwmZA&#10;fO/mPT249lgXTlwjhCYHRmV+8uCFHt69pru3zsLEFxCzrunJ05d68xulIeLktx/+0LMX93jsOgx8&#10;T29f3dXbNzizXj3UnYe39PrjK33456PefHzzNYR2derA8SE0ebA5sky8SgDwV/BOBqwG3q8ANuU3&#10;Pl82L7KFvDApJ7eTpwLgxZzYluvO5ET/Woqy/NdCZAfoFmo75SKY1QGwhc/0JlskkNhKQ/G1aKdR&#10;3xRxSkXm5PoKYDN3mLVyCgCeiaA0G+adm5lplLDromK51I+RNt9446RCfIpCiPKHWQNhHbM8VrBw&#10;GreU1Xu9ALyPO+wMWC2vNYBHwXKRbAtaFmW6KOFqHj6fqb3pAWUq7HopUX9TuLgpGcekrMR2BLQp&#10;uRhm4bV5cIPlZNJnTppDcvNdFKCcZC2FRShvhQCgstYXDPOaSlwNC2eziJLqUTtE/ZgW0T6K21WD&#10;1I0Rrt0qemo824JO+DZao5qG6McKxfQjj7X042+AhSsW4W9gtlhBTDH5ML/ksVyY328rP+AtU9Cd&#10;bqh4P3ZQMRos0ASstGaDBYxty6DEl4Jt/RGvTI2ORsDyxHhir/OkZFUewIYh1ljvcggM5E/TQ2FC&#10;yQwwawpyXesjNuZNbKNtbQqH1XpNgSbkdsE15oaXOn4c71cAJ3injb2trMSFw5nwybamTmOC7cRg&#10;DQ3ZUKIt37XGfusPttqvKc9WNnK6l6wuzG0bdsdzLm4ZlIdRQPu3TKeRfxcg2qGTc6bqeOdeujVu&#10;ro40+VFnG33PgPvWDK1rob8O19VfR+ron4M19Wl/FRxYESjOEXq9oCqTN2ozqTJY7xY10Z2J5XRn&#10;HHtW/eipkx2p+eKX3hUSTP4boq1+HGs30ayYuto3a64eXr+jOxdv6eTe4zpz4CTC1W09vnVPz+7c&#10;Zy4YCvPjd3p09wWNCBfZ7fIQbqs9rH0A+6SeP72BaeMxeTC14LtX9eDhJfLia3r36yO9gYXfv3uk&#10;l68e6AZg/yP2L1j6b735PQHAjogFaAzAEww8JmaxDMAWSn8Nqe22gdcA6DCwObcwGXwFsJWJzKyx&#10;ABZy9u7lJLKNx+LV6/jplk54TOhtofAiwGgAXmQCFO831dRk1gRbDoDjGd9ybkc8M5ulMTchtTHw&#10;CljHGNhC+hkMzJvNDg9zCGmXkyOO8cuvH7A+1sc1VQXXlB97M4XkzQDDFXQsj5GUhox1vQmVvQGp&#10;P06qoMJZsUBijOB+Xj6v5ZZZrUwDaFNzTMJyZbk4R1e2+7Dl4qzEhM0p+B7TcDHLyPdm4XJO5ozl&#10;hZULsu9xPgQnK/3kB8QlAUg5ctPadDzVpC2xYXBRtUWw+rFWoIZ+U0FjmB81pUNNzehUSyOahGlU&#10;M6agdK6mWZ2qaEzzUA2p56eu5TxUmz2Ia2DlDGEXyJIo4YX4Ptz5HrPzHecjZM/FBTQv7O/UgKlV&#10;e7N/sX+xPDBwfgStggrnM/hh9fTMw0WAclIkolcMNWJjaAN2SR4vSzdXecz7fgDOCyNMOAAuBgul&#10;x4GUhhpoShoHnN5gLJWJnAaRBIDaqB0DsOPGSnBgmSc6waHllJYM/EzUdGrIZuCwPDiR+ZwBbQ4A&#10;DBO7WWiN39nla9icEE474LWQGg+1Uxd2xQFHnnqZftv72ChvnN2uo9MmstfTcIYhztfxZj3YK7kH&#10;W8l8r7+2f6c/jzfVX0fr6O9dMfprK3bKTZX0dnUt3Rgaqtt9KuhYAxTnaQ31YFaMXi2rqgfzQvRu&#10;SzXdGFGRTeQAblCotgWEams9AFytkS5u3YVodVf3Lt3XzXN4mK/cQ3W+qbuXz+jO5aN68fAmAH6p&#10;q+dO6falg3rMFqO3sFTeAsj3rp3U3avHdef2aULr87pz84we3L9IXgyA3z/S8xe3yIOf6+6D67r1&#10;4CZ7NsWRC/+hl38w1G4EoIxXoePrwOMBjgNg8tH/Ai69wg6oDcDxIHYA7DCliVnxnum55qZiOaUk&#10;BK35ANn27DXjxnTyWdtnaUpCjrsQkcWAa8uaEayJwbkgOBcRSlp8psmEhNMA7FQrVzkMTLOCmTsc&#10;h5bVgw3APA6gZ1IKmoMyO4fQdw7NBV0CC6gNm2rVK5Vb0YTPIYTUFp5G0ZhgYlQINdwy5MOlWVZC&#10;Kk1ZqSBhreWRWcgfs5FHZjdBCGAa2yYyhuW7Sc7nS8ZnM7ZNYozLY2l5LBNaQSa+m3TctzzUAG8h&#10;tJWQ8lIyM7tjcerSZrawWnF0mcJqEu6lTlX99GP1APWuHaBfGNk6vHm0Jn5bWQvYWWHlT021uEd9&#10;gFtVwxsFaFKrSI1sHKABNWFmANw5oqga0JNcjo3NzI9tglsB2jGzkaZYHdqTcNhKSln4t/RitJAX&#10;OyqWpCYcABMHWniM6hyOicNC6RJ8Nsd+iSe6HFZTb2ZeleC1RXk8mNCxAnlfCGKVP4CLjIqQOw6k&#10;zAwASEFonbysD11M9FVTUnFlNJDlv86MLADrDANwpnPEGzqcpgcrL9moHcuJrWbM/DFXfN8GWKe5&#10;35r3s+KeMyXaen6Nhb+G0Ak9wvH7JNHoYJM6nDlYqemTrqRn13fq/sWdunFmu46MHqvrw2fo6sjZ&#10;OgoDH2/cXXcH9FHcxQH6dKmDPp9urD93VNAbxui8XlYFo0YV3R9VXudah+lM0yjdGFWHAff0/C6q&#10;pAfMvXqzuZou9a+grYHGwKEMmojSOkSxJY3b6t7xk8zfuq4niFRvYNpXD54jYqFIn91HNLCL24dg&#10;6DPkwrv1kK1GH9CJdJNNx69fPqLb108gbp2lnHQRI4etCw5437y5r9+YgfX85W399scb3bx/TY9f&#10;09CPmPXb37/rpYXQI2G5+Bw4iQPgCYDUQmgD0lcAx4M3Iax1ykuEtTCUMW+8Wh3vi54FYxloFzpM&#10;jKhk/maAbKG2tSha6cnY2y4AC8nTFgFqW8aqswDmJE40C53HcxzLZ5oE+04lfJ5s9kuen8ZxDvfN&#10;7eW0HyYMD5hB6DgnZxqGybMRNkAdGllcXSOLqm7RzKpZFMEHh1WTUFrvytDh457aEaP83dMBYJxS&#10;eLJz83mMZW1l5e/Mwu/OAADTAtBMCHnumdPjX04rd0LSzCjIKYxteW0KgJ7KRCNWCl6fisfS2vtw&#10;wcrNhSsfNeLCVi/m4uBFmBqMuh2FXbMGIlUzpnq0ZyzPzw2jNaFtTc3qUlsLutfVqn7NtH04Q9EG&#10;NtXKXnWZKVZHS7rV1Lq+DbWqZ23NaR/NMEFf9a1cQt0Jpxt54RBjb+bIwlykCmSQH7m6B9pATtKN&#10;whnTEFYnVyGOeQjnLdeON3pkVxCDDkJMaQa05tCy0pLlx1YPNjtmFGA1+2dh6s3F2KMpEBBWBbg+&#10;hMKRkaHyj4hQLhToDLwuKaNok5uxwxGssFR+3QHSGaODUm3+aGcSZkIzv7OVa/xt213CBga6FuOY&#10;EcCaNZJmBbcMgNn6gy2sNkOHlYu+7tLgeKMTlinQNomSvZN6dGmhXxlh++DCdl05vkP7hk3U7XFL&#10;dHHwbJ0ft0j3Nh7U2T4D9eXkAELothy/1x+bG+rdsnr6uLEZ4XKU7jBh8iQN+qebldPlgZV1b1Z1&#10;PVtRVY+XA/TNNShHRbIZexArWFuiKmkJivaS1m115+Rh3blwRa+fvterR6918/xxXTm5nQvJHurA&#10;+3X7wgHuU9o6sU2P7p9G0Dqi65cOs3n8Ud2/d06PHlxiXdE9wPvo8TW9eHlHf/z5Wr++f4IqTUsh&#10;4fLN+zfIe985DPzuzw96/hEGtob+r06ssZYDGyj/BeCvYDZwOWH1vwBs9eHp1IlnUks27/QcQD0f&#10;QJplcr41/MOg8wglTZhyQMxrpnBimcNrITmihdpm0nDaAXnNOBhvgh35PWPINydwQZhsTG/uLdYU&#10;mhXmEDIvSJj84QAY9XkagwJmc+JOQxUe6ZVLfSqVVltGmjagZlqPEkxjANOAVsCyOVPQr5uRxnuc&#10;SuS+BQFZHt43G6DLxt9npot0gDI9gHTHa2zdQwUArk3QsNJMfN7r6ijMyf8NWPL6HPxN2Vl5uHAV&#10;pUxTElXbh7A8sHAOlUc8qh1YSvUZcvc9uW1PtuwY3LSCRraopCFNojS2VSXC5Wqa27WGVvRtpNW9&#10;6mlNrzra+ksTbRvQlH1mv9GGn+ppY596Wt+7jma0jtDIBn4aVsdHHUOob+dNS4SRFmtnGkeoi6Hx&#10;oigXNXf+PXKnBbx8/hIA1wNrZynC4hKUlwy0gZSWQqn52vIumIu8HKELRo4HsSd+6mIYTbKqKKUv&#10;b/ZvqkToWCE0SF7kruUx8BckfHYnH84EkJNi5LA8OFEpcl5nl8aE5TQ+8JjjhzY2NrBafdhUaG6j&#10;gDu+aEJyp5HBrJMGSst7jZFttI7ViC10/qpCG3i/5sAmYFn5CRCPH91N7+4fooS0Rc8fkY+evKqr&#10;C3bq0ihGul5/BG/hmJy8iNbCDsx4bq2rP36jK9+z3WjPJnoyqoWejG2gmz9X0pF6QTpLJHRrOMPu&#10;1rXQ28319WpdDb3ZWkeHWwVoC+Ddioi1KaKiFlWuqQMTRtF7fBDmP6EnN88jWp3SZYB6+dg2XTu9&#10;R7cvH9Sdq4d1+sgmXTu/V88eX0CBPqyrhNB3bp7Sk4dXAO9lPXx4Wffvk/s+v0XH0UP9+eV3vfr1&#10;qd6Q/75+90J3n9zTxy9/6zMAfmsi1h/vbaQOQ9VRSs2JNZqjAdicVwbcr0COZ994AM9wjB6ExNY7&#10;zGunEkLPAMSzyLfmUredb/25xrxmsDBHFUcTowyAVkOeShhsOes8AL6AMM/CbWNty3/HAZxx1hll&#10;DAyYJznjbpNoIuA3Fp4G687jxFxA2LzQFGjrWCKnnEYZaGbuDBrLyTuwQknYt7ha+sJ0GCCq46Cq&#10;x9ibCGs8MCskHmbfPOlVGPDn5Hfl4DPm5TNbvpiB35uJ5W75I0xrNdVUANWAa0db6YylubC48zfm&#10;IY8vjGhWmouBP3VjX2rM/mxTYixrdsw6jN9pxDT/lhX81b5KkDpXDVGfOuHUdytpXLuqmvVDbc2z&#10;1aWG5netqVWw7MZBzehoaa7dQ1poy8+NtB0Q7x3aUvuGttB27i/vFKPpzUM0rqG/JjcN1khA3Ck4&#10;v2oWo7URBg5hM/WYollUnbJZYb6jghnSKiMXHft7/KzejbpcOBt+b3JeKyeZRzuUpgczcZRl/G4k&#10;QpZ1M4UD4irMk/anDlyEULwiDe0+TNKszPQPXwBZDjYOpo0uN0JWMRuCD4hTE0onN4+0bcqWAGBT&#10;ohMbM1s47Syew/v9n9DaxC1zcbHXkysdWE4LoW1kZsybDkambOQ0+jtD3s3/bGA2T7SVlEzcArzk&#10;xyloBFm1ZKje3z/slJD++PirvmB6uL37PBsErNLLQ5ccAD89c1kHmnXTmRYdaG5ophN1GrK1KiaM&#10;mMo6UqWCjtJRdCAqTEfY1OwMesTlHgzDG1pb9ybW1sPJ9dhmFfYNAsCE0BuiK2tRDFMoJ43WNdj1&#10;9N7VunV2FztEbgfAWwAvty/s061LB6gDH9cFGPk2QH704KwD3iuX9uvhg4t6ioD18PFVZz0AxE9h&#10;3/e/v9an2D9xYz2hhPSOkPmdnr1/gZnDmhi+6OGvv+kGTJ/QD8xmZZzIBhwTsb4C146WDzuL0NYA&#10;O9PxSlvDAbVhwDuZcNJYeVZyFGBO/Hm2DMwMBrABeLNZ4zjxJ9lYHQuJEwA814wdploDSmvCt/cb&#10;x3sZgMfyOUbDhAbg6YhAU1mTqP1OgTHnUAaabz3GNnrHOpJQkqcR5k1FeR4R5qHeMd76LqSo6nvm&#10;UB3PnGrPULKq7FUbAxtbM4LlvTm5AOXi8+Tg91i5JRsXrOz8/RZKZzdDBH9ndpY7J70B3ABtZSIP&#10;GjCKERYXQe32JPwOxJJZlVpyNWrN1bwLYxQppOpM86gD0zZm9tQ3WCE74Nr5vmak+jWuqDFtamlK&#10;exi0U20t69MMtoVhh7fT7lHttG90Bx2Z0EnHJnXUsYmcXBM76QT3j4xpp4MjmKQ4tr229Kyj5R0q&#10;aH332lr6XWXNoaw0BRCPquunXlHF1axUdlUrlF7l3FOivGdVFf5+b0ph+blwpuffIDd/Ryis68Xn&#10;Lkozg4lYFib70W5ZhYF+JdhHuSI9rkEAOpzplZW4XYn6Z0kMHhHkxX7Ug8MBatXyzOqilBTOVJB8&#10;lJIK0BNbkHnZ2ZhOkdaPqZ6wrAPghP2okgFOp63Q8l5ntC8CVcLsLKfpweZkeZEHM0rI1GhnyqQB&#10;lI2744e3W1eStRAmNPH/NwDbvsAZlB0b6lH2IXp37xCN/Dv17s1LB7C/Pnitc2PW6O7CvRKA/vju&#10;nY52H6pTTTvoeP2mOmH7+dLccLxqdTZEr8R+R9FsoRKhfSEh1HtDtY9tU/bYzoOM+N2HK2sHW6ns&#10;CA1nW6AIraM1cS4MfHjRTMpWO3R0O2E6ezbfOrcHAG8HvHsRqQ7o7rXDenrvDA0Mu8l1T5DjnnTA&#10;e5XnHty/4KjNjwDvC0pGT419X1M6YnzO63evdOE6Jal793QOJ9ct7JUHTz/S0i3XtGTzDS3ecIup&#10;lJywQwhXRxM+xgMYUPKYMW48kA3ElJgMwITMBlQr98wm7zX2nYwJxF4zg8fnGHhp77NNxmbblqVm&#10;9MCSOBEjxWjqriMRuGxTtClmyrAJH/+p79KIwO+0i4d9hlF8nrHcn474Y2tW1oxagPBjax5uq4U2&#10;qgcQLcuWSisoCY2iRDOaHesHVvdRH0aifIdnuBalow7lSqtL1UAYmIYEuoiKYfLIzQUkF39rHk7q&#10;3IS8OUyx5QLizgXFGDgdf3N6/s7MfJaspiYTaZR0SkuwGwxfziObqnnmUU1G7DRkYHsj5mU1YLh7&#10;IyY2NGFwe/toP/WsFanedaLUkzlLPWuFq38jwuU21TUB8C7r0xLQdtS+8T/owMQuhF8/6MTUrrqz&#10;bJBuLPhZl6b30LkpXXRyfEedYh0DuMdGfasTI7/V4SEttRsW3tK9ltZ2rqIV31XS/LaIXo3jQdyn&#10;Ukm18curuly8yhdIr1pe+VWDQQSe1Mdz0fiQFhAXodEjFFNHUWZ0Of5nwuZSiFsVaOAPYZSOH7bJ&#10;atgETeCy+5U5eaNpT/TDnOFHR1dphrrXrFROkYy9rYQN0R83Ux7ErHy2d1MA+zCxUmPwT+JYKRn0&#10;DoiToVonNea13NcGAtiWqQl9wk6roc2Mtjqxjf21TiRn1jPilfmhUaSd2Vdmq4SFrZ0w3tCRsMyJ&#10;lQgfOheJqydX69VtQAGInt5jsiMA/vj6vS5M3cI+yZv158vf9Dn2i44PHc8+SS11u387zByNGaYY&#10;A/NW1uHyFWBfhrSHhTPGiQ27g7FMBtq2of7aw3FXYCAthIA4KFxbgiK0ukINzavP7o0Ht2Ch3Koj&#10;DoD3IlptZ+3WjXMA+OIBnFfHyXvjAfz4IbXfe6d0g4b+G9eP4n2+SnnoJh1ICFUYNl69faQ7925o&#10;D17qVasPa/nyo1q55pzmLTir7bufa/H6m5q36hrrutbvgoFtFtZwTtyRnMijOY4DqAbgiRYyOwxs&#10;4I0Pb602bACewdHy3sluMDOPT2RZD/EsQui51lBgPmnebwQK8BxCwQ3L+2vp1O8RXwI0hHrlZJhu&#10;NuLKLFOmre/YVGZ+l8O8BmA7WkmJUtQkRLAx5MgTCLUnWzsirDsXNl7A+6xm5tQSLhCjCWGHVCit&#10;wQ3C9DOOpVrURlviZOrINMkmfgVVz7+gk/O687sKYNrwwJBRgFzVzP+m0KbjgpGEMNPKQ5bbpud2&#10;Vhg6D4JZCfZ9CqJGXB0LYzMuRO2o13apBOPhS/4ef3IHXDsdMV50Z7uOAbUjKfNU1cRWNTSW45jm&#10;1TSlHSFy92ZaPbCddk3oof1TeuoE41YuAtabgPbB6hF6zPTCh0xuuLVogG7x+I35fXVjXh9dmvaj&#10;rs7Ey8u6yu1z49ksbOx3OjyYLTx+bqy9/RtrfbcamtkqXOMaBGo064fwwvqG9KFWSSaKEFKbcFeO&#10;XmerZeckRbJ83yc/Awio+wbRQxwNs5bmvj8Wy5rswlcUN1Z53FZVYN4ojB3R5LgNqkYTQvtSSspP&#10;o0VOlScPjmGUbTjlpep1aqkUx+JMcczi66vcIaHUiH2VFlZOZvkuDi1nPpbt2OCM5IGFC1qJCeY1&#10;lnYELQBs+THhtyvjhFzTkfuS0zr5cArY1xgYALtZGO3sRmjuLAOwDb1D3KKUFF2Tmc43tuv5zf0A&#10;mPLM2bOKjYvTH3iGr89iPvSkrfrtwRtAjQB0ifnMSzvozervdG9aAx3rEKXD9SN0gGmee/FB78Cw&#10;spuUYQ8XpZ0BftqFfXInhpSdRBhb2QN4i1+QNgVGaXl0NS3t0F4Pzh/S6f3rqP8ux4W1D/Yl1yV8&#10;vkGN10pGBt57jI+9fHanfn17A4X5gu7CxLcpG924dUFnTp/SsaOndfb0VR06eFa7d53T2hVnNXvm&#10;Ic2fd0JLl13V8mXXAfBrLV1/S8s23tHitXe06whD7XrTm9o3VUqNI1wdA3hHGyABk+XCkwCq1WP/&#10;DWAD7nRC5pnsXDgFAE8k7HUAbGIWFwPbQ2leyhSox0k1rJqX1i/to0PbRmnjsp80c3BDjQwtqDE2&#10;F8v802avtLE9JlAR1prybJNBDMAjuD8eAE8A6KMA8FheN8U6myx8BsAWRq/AgLEAAA/nQjHYaqgN&#10;o9QWkNUull0/sBv9d+W8YMcCCkO4KkmJqSgbiRelVuzO+2Xgb0zB32blIQOuraQA18CbgyjBvMZ+&#10;KNsVef8mPgXVia1UujPs7Jfa4RpYj5C4RhC/r5z61QzR4PpRGtWkPE6pyprUppqmt6+pOZ3qaQn7&#10;765gP6CNgzto34QfdWpuP11cPFg3Vw7XY8asvNk2Se93TtOv2yfrV24/Wz9GjwD0ExrBn60bredr&#10;RrFL4wg9XDKIPZP7AuLugPh7nSTkNjbe90tTbf+pgVZ2rqppzcM1sWmoBvCddwwGxFy4qpM6BOVO&#10;o2o0bITh4S5Auc0dEOfnew0CjAFF8yuGcam+dGv54MYyAIfCysHYJysTUscA2goMdKtTOVoxzMyy&#10;vmFrcQxFvKpBGF2esLlKpShVqVJZQWyWXTg0TKk8SyknLJWVUbhpEKZSlmWbGmdXSIBpM6XZ5cEZ&#10;z2N9wlZOcljZ9lAGzOav9iAftokczl5HNgfawmcAm7BfUnyPsLUfmjLNcwk5cOvOjfTu0UE9vb5X&#10;92C+O5fjc963d17o6tQdujqZvPj1H84sZWmefj/VWn+f+F4f9jbXH7u/1bku5XWpS4xujazMFkE+&#10;ujK4vE52D9XOmn7sbeyjTaRE2/BEbwHAG/FAbwypoEXlq2vd4H56cu2Eju1cBguzSyPD5K+d3KI7&#10;lt+iND+8eURPmTh548ZRHT+6VUeP7tHmTVu1Y/turVq5VfPnbta8GbuwgG7RsvkntXzBaS2ee0Jr&#10;l13WssVntXjxGS1delnr193X7n2/auWGe1q16aFWbnysA8c/sXVNKhTTlKn0Y5pUNPQn1UjY6CuA&#10;DcRWjzUQm0JsIfRXAM8CyNMSJ3FyYwfA5MYzU6QAlCnJewEe4fPQKqW0ck4X7VzNDvHzu2ls9xgN&#10;CcuvEZxIMxyfs634LVwmARpTwSfAigbW8ajUU6iZTkQ5HUvj/0hC7vHmq6bOO5s8dK7tToineVYJ&#10;dw2Aace0rKbelf1VEbNCR77wThV8YEx8w6URawh9PXOkUfGsKZSdi4UZMlIT/iflc38Frx1NrLIa&#10;agmU7SgMHQ0JkztHeWtQ3XK4oCprTLMqGt2sooY2iORYQaObV9DMjpR6fmIaw8+tKQG10tpf2mjz&#10;0A7aPbaLDsG2x2awF8/8AbqxfLjurh6tRxvZL2frJH3cNxsX0Dz9xajRP/fP0l+sP3nsw+7perlp&#10;HIrnRMoWE/Ryw1g9WTlCj5YO1X0Y+uacPjo7rqNOj+ngrMOUnLahXC8lpJ7btoKmNOPigg7Qhqij&#10;MWlFBerDkQhrNga3NLbLvPz95iqzWrRN7ajMWB2nC4m2y3CG2EUTDgfhrIqgPFSVfW+rwaxV6dKp&#10;UZ6xPDERTuN/MKpxddrvqpQLVdNGdVS/Tl1VrFFDAewakRIApyrNMAByyUxlGZRvLOwBaGmhdLOB&#10;eOZ7ZnyuMbELobRTL3aG7VtdmJpwMVxZ2W1WVvzsZ4dtbVkpyUbQOs4sa3yw2jAMbCYOBK/ho7ro&#10;75cnAPAewtgj+vD+vQPgR4eu6cKodbq7+aRz/8/3N/Tl8xi9Pogb61IP/barof7c00pHWobqxsCq&#10;erigoq5NC9ajJTG6z+3z40N0dVK0jnWJ0mYY2cpHG32CtDY4Wour1tXxpWydcuOkdq2dDutuomS0&#10;k2Hy23T2+BYdOrBZWzet0bJlyzVrzhKNm7BIY8ctV+9eszVpwhYNH7hS0yfs0pK5RzV7yj6tX35F&#10;axZe1LrFl7R5xS0tX3RRK5Zd0oqV17Rt+3PtPfBeqwHv6i2PtBk2PnqGfuC8yVNw4tIeB6sOoeZp&#10;avREh3njWdgBrzEjoZcBeMZXBgaklgP/F4BtyJ3ZJgmNCaen4fsd2zhICye3B7w/avGUdhr2XYQG&#10;+OTQcAA81cbwOO2C8T7qyQhjFgVMwEwxjrB5NHnpRPK1yZgMJiBSTcCCOJHbM7H3zUGEmU3j/fwS&#10;+TQOG+LwxhU0qkU1tSYPrYuQNLBJRbVm7yLzE9fxyadA6r7mrnInvDfbYyouPMn5u+LBGx86G6gN&#10;vGXYhLyaR3Y1533aMxC9BzszDGtYQZO/rUVoXB3gltfE1lUAbh1tGNRR+yf9RC7bC9fPzzo1a4DO&#10;Lxiiy4uH69IiZgIvHKxry2DbTZP1dMsUvds3V38cWqB/2K0ulu03Y08sVSxzkuKOL9Rn9tBxwAyI&#10;P+6eAZBncHJN1687pujtlsl6y3u83TRBD2Dje4TZ91nXZ/XSCcLqvYNMoW6sdT3rauF3hO4NItQj&#10;uqQ6BBdxymihXIxiUMYDORYmcslL3b0Mm76Z+lyLPZVMsPInx/UhFw3F+hhFCByBy6oam4nXBKgx&#10;gLgKezU1rByhiozkKcucsQbsFFGtQiQArqtvmjRR2zatFcU+TqmKebInclnlDAlXYbYwSQEL275J&#10;ru4AOD/HXLbLIQA1Ji4IaAGzs2ezLZjZtSRhdB6Ozv6/CQB2GNiU5/gN0dxSE2Ib+xqAEbCSZMml&#10;RUtGsFnBadiQMg1uJfsv9lOsbqw8rvPTtunPd78DXJrg72zTlz8G6O3h+vp0o4tera2pxzOwQtYv&#10;h+Wyiu7MjtRtfNF32TPp/vyKuj47XNdmhOtkjwqEzWVh3wCtK+2n1WEVNa9SLe1EgT66fTUMOlKz&#10;pk3XyKHjNGn8DA0fMlVDh87UTz9NUc9e0zR48CL1779AY0avV/9+izRj6h6NH7FZSwmRl8w9pmUc&#10;d6y5A3ivafua+9q26i4sfE2b1t3WmjU3tWPHS+3e+0ZrtxqAH2rH/nc6choAV8WsngUgZuQE7oBo&#10;M8IUZ1RZA64B2NY4x1gBA1tjv83M4vWmRk+217AmmGvLFGMzdHARsLLSDIwLY78J16KJbckPJmvr&#10;sr4a3i5Co6KKagQD2qfZGB4bhgdQbeDdJHJmY9/JMO4Y8t0JgHcC5Y5xzkqniaimkwDvbPy7sxka&#10;N4e8biYNAOMJYaf90EQ/141SrWJZ1Z3ctCePfQcrN2fjscrkrmXzZWKWFOYAY1n+ntRciL4yr1ki&#10;rdXPmu9LUZKqynYorXFydWazsp7sh9Q7Jkj9q4fihCqnae1qaWXfNtoyvLMOsEP9uYVDdX3VWD3Y&#10;OFUPNkzVvbUTdX8tDLtlGptcz9DrHTP1bu8c/bZ/nj4cXKC/2aHuy+nl0tmVij27wrkdy+bPcTwe&#10;y8TCfw7P118OK88HyHP1+x4YeddMvd06Re93zNCrTRP1Yu0Y1mg9XT5EdxNEryMjUbIHfkPJqalW&#10;YwaZSvnjF7SAPjBxa1KKGDzdFYrnYThBHlxnmFIQ8DwRscwLXY2umyh6eMNhXBtTG4ohowbCVAgO&#10;qWgmctRi36XmtWMQswLUrEYF1asQSi5cVLUqMZ+aMLoyIO7Uvo26dGyvqvXqKINnGfZjCmRL02j2&#10;bQpTam/2Vba81yZv5MJdZa2DDPBzdshghK4Lj7vYbWNltltxYx62WxEELbNQojw7W6k4868MwNy3&#10;nQttlI4DYMJpt3TKwt5Ou3dN0ycD8HWmPf7G3FX+e0kT/blpu/X8wn3n/usbD9hge4H0V0/FPv6W&#10;bXC/h2mr6HzvGB0gHXowp7ID4JvTI3VvTnk9XggLzy+v8xMRrhr7wry+WuNVVitLemt1dE1NDorW&#10;7O++1eShw9X1+0EaPGCmun0/Rn17TVePrpM1aMAC2HaGfum/UAMHLNaIYas0ZtR6DR64QnOnH9T0&#10;cbu0aeVlrVh4SltX3dDejQ+1ZdVt7dvyXJtX3tXG5Te1Zf19rV59Szu3v9DOna+0cftTrdv6RAeO&#10;/RkP4GGd2qgMY10sfCyXKIkGUv6ZBIuOh5HHc6KP54S30NaUYaesA7taDmz1YMc1Zb3EhNeOAcSa&#10;H2xvJX5uGOWXLpQ1JvaupY2LehI+V1H/2mU0JryoBjFSZ6oJXVY+shZDzBnDqfOOwLc7DqCNAMBj&#10;API0PMOTAe5IpjuOonNnMgCejkd3OheHOR65NY2dEyah7s6gIN8+1FNtYOABAK0b9sTvK7LFZ8k8&#10;1GczqxS9r6n5rOZdTsnFxvLeeE9zfJ03PxcPX8pL9ekH7sr2KX0rY5LgijzruwbksS21hTGhB6f0&#10;1em5gwmHh+rsvEG6vWa8Hm6ayuZrM/V65xy9Yb0CsG93EgofWoTPdomz/jy8SH+yodXnEzDumdXS&#10;1S2Ku7pZsZc2KvbCen05s0pxxsYnl+oT7PyZ2cGf2dX9k/0cwH+/eyZdMwsB9TzC6in6becM/bp1&#10;ql6uHUtuPFgPlw7WFZTrE6O/04GhrbWZ0tQyasujsWX2r1ZWPfkeGnnlo6SUlzCaei9lt2JcqEoQ&#10;0ZTCI10R9bkq+W4UFsmyKMJehLQx7GxorYThiErNa1VWm/rVGBQfpLrs/9O6bhWG4HnDyuGqyYD5&#10;cPzHbdlorVvnDmrVsplyFyupjKW85RFVQUXKlVcKnFluMG5iGDaxba6enfwWALvZbQNyLlRnAOxm&#10;t41dDbz8vGtWHmfOlfX8Og0MX/dFMr90WpsdbbVhtl9xTcMWrb66fmEtAD6JXfGA/vn8l/54/7du&#10;bLmim5vPOeD9+69/dGPhTqIbLo5nf9GfJ7rr47aOejSrmY61YjoHXV/v1zXWI/Y9ujcPE8fMSHSH&#10;8ro9NxIWjtbuZoFax+daA3iXlfRlAmUjTQqL0eK+PTTyl+Hq0W2EhuL46tl1ggb3n6+fekzV8GFL&#10;1avndI7LNWTwUo0fu1Ejh6/V+FGbtHDWES2HdbevvaGVC8/owJYn2kNeu3X1PQD8wgHw5tV3tBOw&#10;rkew2g6At24D2LteaAvq8+GTn7X/GIPd9y6YoR/ZprIIEyMC6FHtkjIlG50RxsKi4wmX7TgGwFpu&#10;HA9gG4uDnZJlADbwjiK8HmtilqnWANjYux/AaEO5Z/6AZgC4u7rWKKameZLre8LnoeZvRuyaSrlp&#10;Erd7A95vUIcbwbSt8AwP5OQaRH3YwuZp+HHHwcZjWFMA7vSCOTQPH+9Mwudp7Aw4rUtTDWtRXR0j&#10;SuEjjtEvDaLUvUaA2iA6BQLeAJjaPW3KeJHK/Mv/A7x5uZgE5UjpCFW9K/lqXOPyWvADhoqBAGJi&#10;b52Y8YvOLWB7jKUjdWnpCI6oxpum6M2euYTEC/R+30L9xvq4f5H+PrJMn0+uVNzpVYo9Fb/+Ob5M&#10;X84C3MubFXeJhVc3DrU09upWxV4ByBfX481dDyOvwtoHI8PKX44v1ZdjS2Hj+fob5o49sUx/AODf&#10;98PKLAP2b9vJlQHxY3Lju4hj12b20mlKUnsGtdaOgS0177tqGlw7iLKavzqEllQ9mjjqMvs6jAjD&#10;C9NLaVKQUnQpVcesUa9SmKNC+wPg0gAtgu4jY9wwAFw/Jko/fttUPdt9w7D4CHVr00DRAKY627o0&#10;qldNgfTzfsN2Ip1hol5dOqg8O0VkgYVzkyuWYvuSlJSPHHASQic2oHJ0Mba1cJpNw91sGZiZvumE&#10;yPkQtLxoQczDY2arNMY15dlqwCZoYe5wMYdWShtox1hZPNDR1SP18v4ufX57Vs8xScSiND9jssW1&#10;Tdf0/kV8Lvzg6HVdBEgXeo7SuR9660LnLjrfsa1OtWmiQ+xndKxuVV3vU1dnfyqvG4TSZwZF6eLI&#10;iro1LUbXpsRoS/WyWlvKR6tLeGmFX4QWxzTR+NBKWjlysAb1Ga5+fSZq2NA56t19soYPWqy+P83U&#10;2FGrHAYeOWIlAF6iKZO3AeaVmjZxh+bDwBtXXNYOVOV15Lkn977Xnk3PtGvDEx3c9homvq8ta1mb&#10;nmgN4fTOnW+0efszbdv7Wtv3vtWlG1909ioi1rHlC7RoYB91qxGjiuzz2ozcdiIbb40nRHYWgB0L&#10;o440m6OxL887LYSWJ1tuDLBHYLqw521XwjGonL+wvoXVmmEnnAAbTPm5rno18lJrz8xqA9gHYvCf&#10;RqfOdAA8jLLQj4xvmdatnQY1qaVqgLQ55oOf8CiPx5I4CSFrFAw8Fq/uJEbezKLuO5c+3qlsnj2t&#10;XX1N6crVv3IADe8hGt2yqn6uE6buWBVtl0A/O1nJ9VLz2ZIlNNkndzXhKp5586F0+2dLrsa4lnoz&#10;hWEiKvLKXs21Z/SPOjK1n07N/kVXFg1HNR6nm6vG6foKBKWthMX7AeyhJeSzgOzIcv1zbKU+HQeA&#10;p9dIsGqcrYubWAkse36DYq/vclbcjd2Ku7lHsde2OSvu+g7FXgbMZ9cqzllrAP5KmJiLwXELsQm1&#10;OX5hh/c4Lg5/w+4WVr9n79nftkzVa+YPP8GBdHt2P8pOiGZjOuow4tbm/i00kz1/BvN9dAqnPswG&#10;5E0Y6hdDDbgs33EATqzSuZnYgepcPSKAvNeTziScWXQQ+dBJVKt8hCJp1K/K/kA/tmumoT07qlXt&#10;iur9XWMAXhJRK1KdAXYgzF0Hlh76Sx8N6NFVnVs3Vy5O9JyUkwKrVlFa2/SbYe2JLITOZm2CgM8A&#10;a2IWkzhdctL7i8DlPJecVsLc3PYBwMzIjgevmTfMzGFHY19C8IwGXnNkAWDXdGpBqe6v14f16e0Z&#10;ffiV/YQA7I1j9/X0EhuB8d/75291YeImXRmyUOe7Dmc4+090J2GSqd9ch6rX1eEqmDEqVdPeqIo6&#10;zObqZztUo883SDsYir+/FiNzakdoA+WkdWX8tLK4l5YHlde88vU1uUJ1rRo/Rv17DnPYd1D/merd&#10;zQBMvvvzbI0ZsVx9+szSmLFrAPEKTZ+2Q8OHr9TCOYe0ePYx7UBR3kJ4vG31bR3b+1Fb1jzSro0v&#10;tGPjM61fdU+nTryj5PS37txhWsfLL3r9nkmUH5mR9ZvN5rCCGCH0qjFDNK9/T/WoU1meOI+aJoeB&#10;U6FI25hZY2BAPAawjgAEY415AbAZN0zQMqY1AA9nDWUNA3Q/MX6mM83iPdgVoEs5H6cbqDv12XXz&#10;e2lkt6rqhkf5e8txyTnHw37D6co5smi67uxcr1NLp2tyx2aqQDj7Lew9hjLRBBreh2ZJpZHUcUex&#10;JtOYPoYJjaOrh2tKt280ukMDtQkqqtEITKMA8Jg2NdSzXpSCAW8AYbYn3TjJMJtkQKyzSRXJAW8y&#10;ljuf1zdTStXzdOezemt884p0/7TQnpHddHzaL7q4iJ3llo/WnVUTUI8noh6T1xJ+vYVt3wPg3w8u&#10;gXEt9F1LaLxBcec2KfY8gL20VXFXAOZNgIoiGnttpz5zP/YqzMvtWAAbd2uv4u7sV+ztvdznsavb&#10;FXeZ0PrSFsWyg/s/GBLizq4jtF4NEy93wBwHmzOrlFx5mR6uGqlnsO/HHbP0fvNUvVjJ55zTXxen&#10;9tTpiV11CFfXvuHttRqP71TKWj+Tw3di/+KWbMxWleH14bQQhlFG8isUP/iuOmxbMdCX4XbYKlGY&#10;S+bHAMK+xeWZFV2P3fqa14rRwO7t1b5BFf3YurEaVClHjdhLQ/p2UW1uWx7ct3tnDe/bS307f6eK&#10;lJWKRUbIt3JFZTIDh43FsR0XsgJecmBnRwYLnQ20OVgG4PSEyUnZYYFZ2K5lsFWyI4Rr5vhuJBu3&#10;42KhswNg3oOmBzcA7GIAphvplwHksx9O6q83p/Q75v8v1H/vXn6uz/+Y7V+6vuaIzg1comM/jGcP&#10;38E63a4P/cHtdYBRsAfYK2l/peo6CBgPRFbSHnaD3EOzhlPz9WbjstJltaGkjzZw28SrVZ7eWh5e&#10;STMZYjerEWXCyRPV78dh5Ldz1bfPZA3oN4dceD6AXuQAeED/eQhXqzVq1GpNGL9JwwzA848B4pPa&#10;vf2JdiFKHT74FFPHnzp37lfdvPk7nug/9eDRn/rzb+f683/+L46xHSyXaT/9oMGEETE0eXtQXqiD&#10;eX90urTMyAK8DoAxUhBGDyP8HAUQppgX2plUSQ5MyDwKUNim3z9T+hnIALaf8fmuHzdAZ5fP0r6p&#10;/GGYGb6r4qe1C/pq1fyeWjClk8ZjCRxRobj65k6tCTWi2AhqhA7MGqcDM8do/cg+akWbXT06i0bA&#10;tiPo3R1SJr/6437qSU32R+ZbdWanwOGt6mh67w4a3LI686J8NL1LY41EHZ5F7bUlG3CHMjrWh3E1&#10;mQn7k1KvTsvFJgV/g3UNWadRGS42dZk42QOxayyloRUw7+6RXXVscj9dmD9MN1aNB7zj9Gg9e9ps&#10;mq43u+YjRLE51WFyW1j303FjSpjVwHthCyEyIKQPNY46pANcWzcAKMaCONxBsVd4/pqBd490l8dY&#10;sbf3KZb79pjDxLzPlwuE1TBy3JUttLuthN0B75k1hOWA2kB8EqbnsX8OLdZH8u53CGbvNvAZl4/S&#10;9Tk/6/KMn3Bv/aD9Izpo56A2WtKlAWJiFfUgwmhHLbMpW6lUoQsp1DYdZ3heFCJmTVi2MrmsN+We&#10;MMSrAMwXEdRvK1P77dCsnprXrKThP32vvt99o55tm6ln+yYA2FMDenZSw+oVVL9WFXWCeUf2/wmg&#10;d1Xvzh1Vp2Fd+SJ05UTVdklDaGzznm0vJBOx8poaDYDZ1M01O4/l4XZaXmO7DGbledsJoow30yl5&#10;nTHvfwBsjiwDsLm1YG6ELNsjeNasPuzed1p/vDymD2/ZhtMU6ITT/g1C1sVxG3USgenS5BG6NPwX&#10;He+E061re53uiiGmRjXtq1ANALMxd2RFXFcRGDeCnWUzr7b5UvtFuNrAWlfaHwHLRysrcu5F1NKi&#10;77to0aRp6tttqEYNn6s+P03UgAFzEa3mEk4v0TByYGPfmbN3asHC/Vq56rjWbrmoM9cIga+/Zdbz&#10;J31kwqT97/+C0v8HguOfcunZoIaao0R2xG3zc8sG6hhDyIVQNIgweriVlRC0RgDggZz8I6xHN4F9&#10;pwJgU6CHExL/BCD6ArYJfVppLgx2fv1ihlrP05H5k7RpaG+6b8I1e3R77d86WpvX/KJtGwZp1eJe&#10;Gt+dUSTDuunA7DEOgHdMGKb1I/po8g/f6DtqsL/QdN4P8aUP+9m28y6kZux634Td9b7HdTO593ea&#10;1LOtetWLBszVNR1L3PSuDTS6bVXVLOWu8kyiDGC0anJrxufCYzOiknKxyYiCXoiSVWXmY3UNL6EJ&#10;1HOX9/hGu0Z21rGpuJ8WjNAdBnHf28BwcJTll9vZEnLfYtTkReS8C/UHee6Xk4TKZ2FcW+ctt7Wc&#10;FiZlFlPsDUBpwLV1C+DePQKADxE679GnKzv05Rbgvce6sw8gHwDI+wAvPwcLx15MYO+LxuhryZ0J&#10;qc8ZEwPgryE2+XUcYXXciZXUjhcgas121tvN03RvyXBdm8vwtknddXBUR20f2Eqbfm6lWR0bqD/2&#10;zo7sWNg1JlwN2Rcpipw3AAB7o+A2iKHOGxVE6JzfKSNZCak8jFwrOlgdm9XVd4B4ZN+uGv9LN437&#10;uYsGd/uWsNtPXdo0Uj321I2BrX9o01JDf+qlsQN+0RCOLVo0VWi1yipIg4NLKvp7jYEzwqCwsBs5&#10;sBsAdmMGtgujdS0Xdk1tbYGIVjm4TWuhGxucuxbEP23qs4XSjvpsOTCvt6F3hNIuibMpVY481Fon&#10;sgXnGf3+4ojePrutT5+Yvcp/v9Had2X+fp0eulpP9s7kkfn6/Gg4NXV2KpzXRtcntNKBb2rrSLMa&#10;2tcgRrtrV9CeOuW1JdpfmzC4bEYL2Ew4vwnwrid8XlcmQCvYLXIZA+wmh9XU2gFDNH8KjPvzeI0f&#10;t0D9+07SjOkbNHnKGq1Ze0S79l3V8bOPde/FH7p856OevI0VE2L/B1wNvP83AP9fYE2EEZewXLqw&#10;HcQolOg9c6do3+yJWtS/izrxD92OeUqDELRGp0ABxnU1kJN/GHmkjZ39TwiNOj0EYHfnud4Aq/+3&#10;tdW7eRWN69SSHcqHavfUUVo7qJemdGqslTOwEB6cpsO7x+rIvlHat3Wo1sDIO+YNY3bRTO2fNVb7&#10;po/RsTkTtWF4b/WjhNPVVGFG4nQNKaWmdPfUZvBbM06cAe0aax7vO6JjU3WpFkb+3FSzezTW4v6t&#10;1atWMO2DGBR8qG0yy8mskdlg4Yyoz6ZCu+MQC0e0audfQCPrBmth1/raObKLDlMWukgN98HaqXqy&#10;eYaebZuFqoxQtWchSvIKct5l+u3gUv151EQqclxC3TgD70XC5SsmTMG8sK0x7n8WAI67eximPcgC&#10;zLd5zmHm3fpyA9De2q3PhNBfLlObvEqYTRgde4GLwjne/xJHy6EBcOx5y6vJqS/wOwGy5cUG4E9H&#10;l+oPQPxh11y93z5Lj1aOwY45ROem99aRcT8QRnegJbGVVvdtpQmtaqsL+xZ3YZfClmxuVp2cN4xd&#10;G73y51YtFGZbgXidQ7E9mpGjAuFzc8pGXVo2VJ9OrRGvmmjCgB81um8ndWvdUK3qVVHnFnXUFXEr&#10;BJC2bdpYY4cM1NRRwzVx6GDU2O9Vm021PdhH1yU97GrMCoDd6Bpy2DenARhGZUsZVzY4d8VQZPsF&#10;u1kO7GFth9SDi9OGaJ1IX/cLdrZb4QKQOQHAiTKhenvqHNt26uMJffrtop7dYmrFnvP6cIttOJcf&#10;w4q6ByfWRrbvHAMaRpAn99OHI235rhrr7MAGOtKZTqPpjXRmaEUd6RetkxwP9g7RgR8YWNcMAFf3&#10;1jrmY6/1CdAqGHi5d7CWVOZvDWcj7xlztG7VVq1evlPbth7X6lX7dPjYTR04ekO3Hr53RsG+YnuU&#10;v/jN921nwd++AjUexQbC/7/gNUh/Ba8dXXo3rqNTa5fo5u6NOrV8nvZNG63xbZuoUfYs+ikZ/bXk&#10;xCMJowcThg6Hyf5js7TyEgzc19RmWK4Bhvi2MSHqWbeiYqjTtqUUsW38CB2eOU4Le7TV4rHf68ie&#10;iTqwY5T2bB2MytZXK2d11ZrJvbVj0hA2RR6gnYB+14ThGta8llrRw9uoVD4cRUWxBQJeQumahH4d&#10;qjIfqmd7zRvSS2M6t9CAZtU0r08LwNtKC376Rt+XL602eJNjynrSiJ/RGSqXj6mQGWxSBp+1JFMh&#10;G7K74C8xXlrIP96OUd/r+PR+OoMJ4+6qidRv5+kFrPtmL3nuoeX6++gq/X1stf44vlp/sez2X0dg&#10;wbOAiZD3vwH4Dkx77zBbxx2EYVmANg7wOishlI67y2tYsTf36jOs++nKVn1JAHGsqdSmTpMr2/vG&#10;ntsQz8IXjeVhZxg6lhA7jsfjEMwspP7z4GL9bmr47jl6un6i7i0fSbmEPA8X2FF2id8LiHcM66DF&#10;3ZurL7pBt5hAtadLqiHzosux40MgrFuOMLo+CnMwZo6KbBfiAzOH81inJnXVrmENDe7RSb07tNCI&#10;3p2IpH4GwI3UhLz4x7aNCKM7qhJGj/rVq2jUkAEaN2qwJo8eob49flQLzB0e7KGb2EpHbKHilhnw&#10;GpABr5MTGyObwcMUaBOwbJ8k7jshdiE6k0phAslmrqwED7Q5sGwLUgfAhNDUgH0xmzy8sdEB8D+/&#10;XtSDM0y9mL9TTzed080F9NvOO8RFeROn/RwwM0B/Puysv059r/e7vtOhH2kVHNdc/+xro2cra9Pz&#10;20RPV9Wlc6mKnq+lN3h2RZ0cwY6DzSO0hgF2q8r4axkC1sKqTTWeGdN7V27Q1o37aTw4o/0HL2j/&#10;4cs6d/WZzlx5qedv/nLC+D9i4/QX6xFbpbxnR4V//xcP4P////03APdDlLi6c4POrF7MYK6J2jNl&#10;lJb06aYmKJJdAO4obJYjyIcHET4PM9OGDb+DiccDhkGszqzWTDac9iP2vrVL8Sgs1FJEsRi6VrpU&#10;J6eYMlzL2C1u/TTzRI/VzrUDtWFpb62Z21PzCatXjPpBG0f11UZC5wXd2qIiV1AzQFsbA0ZVNhRr&#10;wn69lRkwV4l8tQmbVXdvjM94YHdN69tZQ8nFJndFSBjSTjun9EaFrqTO5Urq22gfRXIyZkKUK8hs&#10;Znfyc9uCxB3VOZq2w+7RZTSdJvrNiB8G3nPUd68sGqWX7Or+evcCvdw9T+8OYKwArP8YcE+s0V+I&#10;VZ/Idz+z/ib//QQLx17YRu5LXktoHEfoHHfviGLvWMj8X+C1MPq/AfmGsbDlxvZ6wGwgt9sWbgPq&#10;L2dhWxjZuTich4VhXQe0zn3yYxPKTNU2YJ9Zx2dcod8PEN7vmqPXsPBdBK0bbG15YWZfnZj4ow6P&#10;prQ0siOusfZYP8mF6Uv+oWIguTA7FDLvOQgWLkfzfnW6jiLp7Y2hRBTOuFdvPM+92rVQ6zrU77u0&#10;Vb/vW2k4Oe+CCQM1li00G/Nv+23D6po68mc1r1NdtWOi1altS02muX3ahDEa0f9ndWjbVmVDQ5SY&#10;HRhd0hMCO4wLeI1lcU+52DaigNeNvDiJ1YDNbWUhtOXJ2WBoaq6u+fFImwptFkozcFgInYmfNwCj&#10;QFevV1G/PtmBxfm0/n5zQbf30eWzeJfurzhAB9JaXR+3jsoBKQ/+57jYMfrnaU99uvWLPuykCwwf&#10;+fuNXUmHuun9lsb6uOdbUpEmeruxMSaaVrqFE+vwYH/tahmlVd7+WuHlryXhWFYrNta0Rm3pPtrn&#10;AHjfnjPau/ecDh65rqu33zG36nfmNjPImf9i+d/ftDHaZmTWXPFvxv1/Afh/C26XGWw9cXrdEm0Y&#10;PUg7Jo/UQkStGd+3VVMM7R1xVo0GwMNRcH8BtAbgcbDtEMpAY2kOmEqz98rvm+C26q9TG1fr/UWG&#10;cu3ZpqvrKFx/00hlmXs8pkNzrfn5B0JUhK1lo7UGH++k3jVptfNW76peGlgnREv7fac1Q3qoT61y&#10;asPWGG1QTOtRBqoGiGNoQ/RlJ4KqCFmtKoVoKCfSPPLqyb06ajgAntuvLeF6dz57Tw1lukVvtsMw&#10;A0dgoXzKhC/bO18uZ+eCLCZc0VbXlO6cMY2jtRb/8qGJPXV+7kBdXjhCD9bRVLBnKfXdRXpvofIx&#10;q+Gu0T+A92/A+8+pdfoM6345Z2EzTHhuiz6dhSWZvxTHTngOw9457ITMDoBvxTNvLEzshNAA/Ist&#10;e53lwQ5gDbjxIpfuHo0PsxHDREju5MQmfHE/NgHI8SCG+U3xZlkUEEs+/gef9/3eBXqzY7aerJ+s&#10;29SqL80doFNTeunI2K70Gv+AGaWjFvzYDDNNlH6qEam2UX6qQ/nOD6BWo/Mmhpy3rAffOQ0KMWyP&#10;UixnNsBbTe3r19AwWPan9k31S+c2mvBLFy0cP1CtAPY3OLSmjxqg7rBzFZTbb79pSvfMdM2aMkHT&#10;Ro9S906dVLtuHaVD3U7Cxm2ujH1Njn3SzZ0SkgNqgGnWSsDtZvkvM6AT2XOZbeNuuo+K4KMuSlti&#10;BoCPkcPFwMtyyeiOMMbPY6P8gTLi53fHYGAA/Paaru9g+sXyfbo5Dz9y32k62xPDzeKpAGcWoedI&#10;KJF1b5Cer2qJMt1I/xzopU9H2jkA/n1XS73b2hxwt8RI017P1tRhnE5DbadTaaWFz8bA0XU1Pbyu&#10;FrT6QUd2HtbmdfvwPF/QbkB8+CRD7djH9xW7B/6bW00V/wwLm2oc56z4HPZ//vf1Mef5f73D/+21&#10;Tgg9b/gA9lBdqL0zxunQ3MlaPbi3Vg/oTdtcgFqwneXwNGk1BCbuR/7YHyFoXqi7Dg6rpR29G+j8&#10;9F/0/vYu7Vs7R5tnTdFRasqnly3UjnEjtKhvd/lkYoQrw9GmtmignT98R1/maC1E7R3BMO0h9XzU&#10;L9xDM3BSGYB7MAO5ZVgpthDxUn36ayva3Gb25fWhhFQFP6/NtGoezWzknzppOmLK2G6tNfr7ZlrY&#10;v70Ozuyv2d3rcUHgPfEBhzN5IpjpETnYCTCKntZcuMLycNGJZmxsL1Tn+XQK7R3dXWdnG3iZI7x+&#10;GkLVUoSqZTDvciYWAtxT6/U3oLXjp9OAF+b9ctaYEEDBvLHstB7LHrRfLgHgy9R32Q3PmNVRoW8A&#10;xFvkvriCvgDuzwnPOWxsy0B8017DbSfUJqQG8A6g7bnrCGHXdscD+BJsfBF1GuB+Mea1ZTn4ecBs&#10;YfzptTi/ljplrXeE/S+3ztKTdVN1a8lonZ/VX8cn9dBR8vvtw7/XWr6rSW35nmpEqCfhdKtIfwWw&#10;6Vo0Q+vqMlXDG6CVg4Vb1K7OVis5VANW7taykcb3/1EDurRWjzaNNWlwd80Z1U9dETxr0Df8E/nx&#10;hCF9VJ0JHW2bNdOEcSPx9s7SgqmT9UufXqpRq7rcGeKelq1k0sC86UozfgfPcxJj3syExMbG1qjA&#10;BmUuaQmVjYEdADOoPT+mDmPhHITM1tBg/cG2YGAXE7EYqzN+1I8IWKco9lJCenFVl1fv1APKRtem&#10;rNW53uN1vscIXeg7WH/fnKs3R4fq7fpf9Ouafnq1tBsdRy31YUMvWLg1DQ3foSO0xDzznX7f20qf&#10;j7THh95Yb9Z/o/WIeatKBWi5V6BWVG6KgFVbqzBvHNp2RNvW79cxQuc9e87q7BWa8FGVbQuUeKaN&#10;B+n/OlD+Kk4l1HgdGBvQ/x+htktzXFhbZk/SsWVzdGDOZK0Y0Eszu7RTx5rl1Y49ZQflyALjJlN3&#10;GGxmYD6dnorftldDbR34g14cn61nF1fp3M7VOrFhpc6sX64Ty+Zp75Sx2jp+mJpxZQ9gn57BjRhX&#10;MncCqeE2rR/aQ+u619caTPejy5fSpEbR+oXG94b+HmoeVlpNQtjjlh0Aw9gJIZqROFWY79wmyld1&#10;MG+0qRqhmUP7aEKv7zQKpXo2wF8xuJP2TP1JU3i/4U0i1JXdDIrQtBAAmxRgb6JyJdkom6ihJL3E&#10;jUrm1qh64QyI+xbFub+jON9aQdfPrkX4lQEvAP54ZLU+sa/sZzaH/sIO77HsqB4L6xrjGnDj2LbD&#10;VizDw2OvmoJMOIz6HEcbWSxg/WJgZX3hcQNvLCGzgTUesAnM7LBvgthlt415AW8sbGxMbQCOu0od&#10;2ZZdHEwog/W/IJx9AbyfT3JBOc0FhTLWlxPrAO9S/YbY9h6l/NWOebQqTtf9dVN0dfEInZ75s44Q&#10;newd202bh3yvhdhOf4aF+9aKUMcKwaps7YN0ItUDwOEALYCGhvoVorBXBmLyYIYXKvRwop2FE4fq&#10;+6a1NRntYeqQnuqOkFUJpbYdm2UvnDqSWnEVNatTR2OHDdGsiWM1lzVyQF+1bf2NcmIOcUmTQYnI&#10;f5MUK65E+T2ULGd+JSKMdkJqq/UmSeUwsgv3XdJZTZitRgGym9WDC9COaLOijYFtUmUmXgOArV94&#10;OZ1e+vus4n47o/eMpzkze5UerDqoC0Pn6mLPkbrwI9bXzgNwWQ3EfYXeQSP/8ZatdKIVFsoWjXWu&#10;Ywud6dSM0Tnf6GyPRozOaae7k74B4K31x7bvdHV4LS2jpLUKFXpF2SitrIkgGMFGZlMXa++2o4TQ&#10;B2gRvKYDh67oxsPfnGZFm1n133Ld/y2I/wNgGx5iwff/AsBB7AmzeMJo3TuwVTtnjqcx4Fv9VLey&#10;2iKpN64UrjaEUj3p7/0BAI+ls2ctwFnSZrSW/zBEj45P16OLa7V3yRIdWb5cZwidDy+cpdOL5yBg&#10;DWf+U1W1ZCzLNL6kndNH6fLOLVr8fXuNjaSOG+6p3iFF9APjb1rRNVSJLTtr+BTCr8vueAXZ7oNR&#10;qbWY6dyJ5nlj5Ooo0t2bkv8O76tRXb/VVMpIq0b00Obx3bRqcBuNbVmOqY4N1ZwZy+5Mn/DJ784J&#10;yVaZWDHzcj8Ug0kXOpQWfFdHB8f11MlZA8l76bndit943zJ9OEBZhn7OTw5wUYWZKxzLBlmxzhHG&#10;vUCeexl2vQrImGdkx7grAM0WTBsL634F6n8Aa/nuDROwbMGyty28thXPvv9h5K/M7ITeCQxNV03c&#10;ZQBsDG8XjoQc2BG3zhBCnwbMpzbisd4AgJdj51zMRYhQmgvR860MGd8wg4vTeF2Yx6ZeU/viLOuj&#10;XWN+BMSdnaEDfWDh7tUi1BRVP7xIPsWwR1E5ct9ybHtSjimSrchrK3MBblajokb3o945cYiGdu9I&#10;KelHrZ49Tj+RGtVhxEy9ilFaMmOkfv6hrRrTUjigZw9NGztK86eO07RRQ7j/g/IzT9ryXTcDK7ZK&#10;F2ZAu9jsq8ywLbsxOht7m4nD8mR7jeXCNu/ZfNCM2bEWQ9essLCFz/QKu7D1igu2yoxsDndg2zg2&#10;DTqrL+9P68XlEzo6fg5NHluo8w7DtNFXZzv+rAvfD9C577CatmqHA+sbHWrYRAfrNaSJv4EOsQ7U&#10;qaeDtepqb/Xa1IVraz/tkXtqV9V+Sksb2eRsJaHzSgwdK4MqaGkNIo4qLbRr2XaMGEd1EPHqyPEb&#10;OnT8th6xp5F5L/7XjPt/0a/s5x3w/i/0LRcPWr/GDB2g23s3aunQXrTiVVXnapFqAvvWoz4cnCOb&#10;ypIDV6WU1LtAPk1nCv2B/ks0sX4XjWjPnqjz5mjpoOWISCu0b+Z0wPSLVqNGLvm5p+b26a/1ExZq&#10;85hFWtlnqua17acJjC8ZwzjVHrS6dQxCVQZw9b0BLTvdRzLHqRIsWYmRMFVLZFcrBrN3oDG/uo2G&#10;oQ48rHMrTR3YQyN+aK0ZAHgN4dPJZSO0oGcjTW3P0PMW5VHAsygHob4vOXA0eXwxWhM9UrioNqNw&#10;RtKltK4ng8ywSV4gdL6xbAJlomWc9CsoEa2CeWFZpuXHMjnwC8PI4hhGFst4ljhux1420AI+xqDE&#10;Xjvq3I69hmh1nUWztrOYNBh7w0JnxKmbvNZus+Ju8xyN3XHMAo67xesd4eprLpwQQlut2EJpA7ux&#10;tjE5YXo8A3M0EF8kpDY2JiqIowYdZ5HB+W0o5av1Yf8SLkJ2IVpOc8VCPdk4BxDTo4rucAaR7ggg&#10;Pjj5J+0e01OLerZW96phXGAr6FtYuAYD3SsgaMUwnSOoSAHVYHh7dVaDihFqwoZf/Tu10OyR/TRz&#10;eD+NA8ybFkzRoC7fEmpXUUVU5gmDidpGD1DrhvXVoxNsPWuGFk6fpEVTx2hIz+/li7Ltkgk3lbms&#10;zEIJaF1ozHel79cNJjYF2oVNut3Ika0jyan9suOgoz7ba4rDwu60GJoH2pr9M5ADJ82sQgzlu3GO&#10;7iIA/PfrU7pzYKeOj52jm9NWMGXjZ53u0EenOvykM6xT7btQ7/1GBxo0dNbhhqwGDXS4HqUklh33&#10;AuJ9bD26r3ItbY8CvP7hADdAa7yDtLo04XNEVS2s0UYT67XXzpU7aTQ4qrPnH6E+X9Pxcw8Ffhn5&#10;aghOqNP+C4D/Vo7/Zw787+f+e/Ad/wb/p5z5P3XgFIQmlRrU0aLpw2C1tmodwz9ciJdm/txDB2lW&#10;HtflOwXnzQ2LJVLtXPk1KCBag4OrqkHuAmrHRk9TO4/R7B+WazMm7T1TpmrlwF+0+Oc+WsM/9o6p&#10;U3Flrdeaobu0qAsNzTXbajQnxCDy0B+YGtERELcPpuYIcP1ttnFR5k0x57hqqVxq7FdYP8C+dZmo&#10;UcO7gJpRm545oKemDeyp8b2/14oRPbVpfC8cXyP4/bU1n0Ho7YIxbzBxw+Y7e+XHaYQhpRg723vT&#10;KNHWJ79mfFNZW/t/q1OczDeXT9CzLQvIeVfr3UFUZqYIfmFm0RcDL8D9cgUgXQFUDOSOY35v3BVA&#10;eyUetHE3AKIBGdDG3eQ2EwfjbiaAOOGxWKYxGJCdZeC9cxzGPZbwM/FAdRjZVGvKT7G3DPTxIHYY&#10;PCEPjjMmJjyPIwKwMP6LCViWi7OFZhzRQizr88mNlLxW6IOTxy/Vyx0L6D+ew983T7dXEUovHcsY&#10;n4EMGOirXWz+tXloV/WvU069a5XX91UwdgR7swcyY3iYvhFBLTiMyKV+eR4HwN1a1levNvURrgZr&#10;zuj+GkE4vWHeJA3v0V6Nq5RXOUbNdG7eWLNGD1G/rh3VulEDTaU3du7EcVpBajZh0E+qzO6HLiZi&#10;Ybpw2gYBsgNgzifbkcGxUNom3QZg6sQuVk6yLVaSWW3YxCyMHZSV4kNoAzD5L438kRDBr4+2Oi6s&#10;P1+dodFrg85OnKcr4xfqRMdfAHB/Xe47UL+uY8rJ7O90bUQD3RrfUKe61dah5rBtg5raU7e69tMG&#10;ub9uXfzPNbW7Wg3tqFBF2xgZuzEgHPU5QCu9A7UcEWs1paMZFZtpdsf+OrTnNHnvOV24RKM9QwPO&#10;UD76DfT+b1jzf0Gs/+uX0KSTUqm4upVmjGYrTvDC+I2/b1Kfvkk6OS6d1YP9OzS7z4/yZDxpSexu&#10;vSOqqxMhRQXC6vpcHae3mQKzrtKanxZr27jxWvZLP83u2Y167ng9IKc8tWqW9k5fpKU/jtLoavU1&#10;skqofmFSZAeHfQuzSVduNg9LA9jSqQJhdLXS/x9pfwFWZb91faDY3d2t2F3YnaiIhd2KhajYid2B&#10;3d3d3YVid3d3FzDOb97gs59vf+97znddx2f/91osFrCUNe5ZY45B8yo7mlbUwh0xta5BRLYOdO/G&#10;tbRg1ADNGdFPswb5auHAjjq1bLwOzeqHnrInS/aVUNBIqWzsGKeAx10AMfIiaCDnwdirKps3/Svk&#10;0yrfJto9FMXHaf11d90MfTy8SR+PbgbEGxkRUcNeMtBadAWMHOeWaBtyFZDZuWYn/DEn+hpoAaUD&#10;YABq9w3czsd2PwzsTnQ28N4N5PHTRGH7uvDoTES2tDrEamQ7N2zMZPcBuN038F42ABOJz1tHmhME&#10;zRLQhgZRn6OBbPe/HVsLeJfrPeXAW7SZnu9coic7FrH2OAMAT1LQ/FE6Ruaxf1Jf7RgFq6q1B/5L&#10;ZRDfq6JmEDuqYKHiDrmjOlG4BKOlptUryMMWGah1h3RprplE2WXUwRaBl00b5QC4eZ0aaEWzL1yr&#10;lqaTxU30H0AE7qRJI4Zr+pgRqLFM16yx/mrkVV9RIW9ESgt401sEBsDGjyYIREhKVI4UyxFzd5pX&#10;dthCcjFpWXNpQCM6YhqYW5ZGJ+ECQBPLJZEBOK6atqimX69Rm/wMieMjptnr1uvS9KW6OnGxArv7&#10;KxBDs2cz6Tq/nqzft/oipNBRwZzP29lR96ut+5Pb6PH8Zro1pYGC+rvrFLrch9rAyPKqqq01SmsT&#10;XsFrCxZ1QLwqfwmtr9VC0yo10daAVTp77r6OHb+py9df6yRR+NZzRkfhqe/fCPz/jML/P57o4po0&#10;hRJxdUyIKHf+ktlVA9OsaUS4O4f26tquLQpavUwnqGtH0IF0xfDbPXk2tc9eWE3ho3ZKWEELKs/S&#10;vGJztKzGbG0eRPNq0gTNbTNYI4v46fDEObq1Z47Orpqo1f07azxjB/8axeRTOrs6uMGqyo8fT4a4&#10;OOxFR/YmIatuiVURTeOaOdlIQpTOZsE18qZXXWbBlj5Phjw/dVAPzerfRSv9u+jmtnnaBElhsV8j&#10;jUFKphzi7hlZZ3TlYpMTNcuqrB0WYyWxLgobY+qW1nZUCHcMbq8L80fq+W4IECe2OeD9guB2MMr5&#10;ofjThF4DYFdPAxwAeQ0wGoANuERfA3DIdXsMMN7g1sAJiEPtvj3vL6DtMQfI4c9xPsfXOqA+QYPL&#10;0mzuWzS/Fl5Ps4hunevQm0RjO9ePKPgSFxUDLw2zUAy7xAm1xy4QjcPBG3xmm34D4O8nN1AGrOGi&#10;ZGctSxfr9WznMt3fNJs0epIuLh6rk0wNDk7pB4AZBfm1VR/GSf3rV5M364T1iuTBzC2jquCSYJ37&#10;amwZeVVBcaNmBU3o31XDu7XRGkg+Uwf30nLq4YkDurIbXFtebBzVZjd4TP++Dgurd+dOGtWfi+pU&#10;LuZzp2nVnOnq0K6VYpM6R4SgERFBOxdLk+MnB5hsJbFZFDEyEdikZG3ZIRG1Mem0S6SYDqjNvDui&#10;PZ9xUsR0CAOYcyFjJRfq5h59myn0yzEFfzjONtJVnVy4jLXK1bo6boGC/EbrDEv2r1aPI8Werh+3&#10;/fQBF4b3u5vp0+42Ot+fEdGijuxgd2H+25pxUR2WQhrp6bIGLPI30tUp1XSsJwsueAGvYv67okBp&#10;ranVUjOqNdexTUd06sxtHT99R0FXniuQ6Pv4wx8HwL/Cu8b/r3PcsE7zv3vVYd3r/23U9N9Yd+lD&#10;HVMUNk6eYq7q2CQP6W9l7Z0LvXHDKl3asl57Zk7RroAJ2j5pNL/w6qqFa5x3Euwu07bX2NS9ND55&#10;b01I2E+Tkw7W3ApDtaz9KPUv6q0eqdtrRKUedOsYT7FttA165BSumH5V8qpbuZz4+uRSw9yMe9LG&#10;JALHdmxBiqdj7JMlkbwKZ1TjwpkcXaq6hblgcDUMoHkyoW83je3lram92vCaBilw+QTN7uahZX0b&#10;q2uZ7HKFqJExVgwAjCsfhmJNcEOozApiqwIZNI1to60A+AC0yVtrZ+jtwXX6dHSLE4H/nLM0NRDQ&#10;sEuKqr5zbpwBlIAZUIfcCKS7bICz6Gvpc9j9f265LydiA1KL0OGfd0DOEZpJzmN2AHawcyGw7wWA&#10;0QwOvU7aDIBDreEFoA28TrMMsAYTeUNQOgy5bDV5+LkIrzpwK3NqXju3P08ZgLdwIdqobyc26evx&#10;Tfp8bIue71quJ9sWwe2epcvLJrHb7K+jLGvsGeenzcN9NbpZLflUL62eeAq1Q5GxOsAtT9e+GmAu&#10;TkrtBTvLo0wRTWB059+lhTMBmDd6kFYA4OWw5zoip9PSw4PRU0EN9vXRuCGD1AFKpS00LJs5ncWV&#10;SVo5Z4o6dWilREjoWA0cmaZUJBsLJQSs6TKRSpM22xKD7f4agYNa2QAcIXIMoqyl1gDbiBx0riO4&#10;smJoDSy+xiVuYk2eBgnjxynq38N6i3Tr0QACxvy17P3Oxk1wlM51H440ETPg4Fn6cgb1yGVV2dtu&#10;q4+bO+pEF1hYUxrqM+OjX8e6sVftrjebmAUzSnq9sb6erq6rC8NqaxUUylXUwcsLldfSGk01p4G3&#10;zh+7pGN0nk+cvqfAS8909vpLPf4I0wrsOSzs/2XO+xd8Bti/nepfgNVAb7Wz7U7B+dBPPjbSx//L&#10;RcBlYvvmqluqkLojGbJyQEltGOnBssxGvTiNKfLOLTq1fCFngfYyGjIQd8pTSm2jQ5hI2Ep94rVU&#10;37gtNTg+V92EPTQiXXdNqNBbK/qO1or+I7V40CitgJmzmiWFdcMBICJwPavgnADdsQsd4Zo0rspQ&#10;+5bJnBD/3XgqgDVKnfxp1KZUdtWnsVU8dUI1csvjcJ+n9if6QjKZ0rczIgFddXLZBEZVfprTzZP6&#10;11Mt8qdUXvS1UpM+p0ZQryC7xC1gG9Vni6lnubx4CkGbZIxyImAAEjiLqHu3AOCt+ooAd/Ala04x&#10;irh53gFx6A1uuR9642w4mO32NMADpA7w/u9jqXVYFLZGFcC/STS/wXFuLRIT1e02PD13GmCA1wGx&#10;pdfW+LpONL5OA8tuAfAfuuHfAWmodb2RJw25yOe4DSVb+I328E/UD51zegfz6l3QPTfzfP5OJ0ip&#10;T26FUbaGKLwC5ZDF7DLPJI0ereOsSh6dPlBbR/jQtW+rnqTRPT0qq22lEvIqWdgBcQ3UOCoxG65j&#10;ahuAu3fLelowuj973b4sqwzWfBpay6cOV6/WjelW18V7OBcbSh00cdhQDe/TV/69e2kRY6QlAWRe&#10;86bIf6AfoyTWClOHq2+Y9rNF1XQI2jEDdrH6Fw0sZ5EhAR8zUooQGREGuzUQG8kjNc0sjNNsQ8kF&#10;UkcUiCDr147k3X5Gn58iZHdqDwscUEkXrYfjPA0Aj2YGPEyftoyCLdcHEYTWerO5gT5sbaNzTCuO&#10;IrJ/c2p9fd7dQV/3tdV96JOv1iNwt7u1XuJS+GxtXR3DF3gl9e/KPMW1wq265lVphJh+D50+hPTr&#10;wfM6E/RYR07f16nLz3SfRYXXcJ+N9/zvxtP/FEl/MiL6BFixA9ab38jcQvJ4i17Xe9D7iftv/oSE&#10;XQj+H/64DGhcj2ZFaU3vU0PHptfCJoIl58UTdGPXZh1lHLQN0a6dgHf9qMEoXnipXgJXtYxaUi0i&#10;sycasaI6RKulXvGaa3Byb012G6BVvcZSi9BEWD5LG6eO0uIJw5xf/jw6n4M9iqoH1ic9K+dXS5pT&#10;FW1chClXWQBsbKsCKaIzMsqgrihKVs2aVKVRmOzAdtQUOLgzoWcuGjNEC0f106bJA3V6FSnasPZa&#10;0MNLk1qy0sbYqSgC7Lb7mw7uc3Fc9VqyOteU+nloHTet799Gx6cxVlgwSk9JLQ3An49v0y+rfYm+&#10;obcuAqTLzq0D3ptEYycK2wHU1w3EFqX/Rs5/gTi8LnZqZIvMd/h+gPhvTexE3n+eE9bB/ntCnM62&#10;1dP2GCC2Y80zTjAdcTuhdMJDUPkPucAt5w+Od5Y1BJ8Pu7XzK2ivvp4EwKe3wfXdCZh3wijbohe7&#10;VwPi5bqzbo6urpiqM5QPZxeMJo3uqVX9vbF5qa0+dStBP4VeWbqwvMyNAbE7o6LWwIXBt0lt+bWo&#10;oxlDe9CD6KclNLIWAuAVsLH8u7ZTp8Ys+OfLL29uLXWePGKEBnXvTld6NOANYI10luZPGK20WZnl&#10;Uqo5IySThrV6FvE6FxYYbOZriwxG4nCxtcKI0UirSaHtWIMrBtEZHnVEY3ERiV1Q7kjEFtWJI7Md&#10;AL+7h5nZrtU6Omai7syHizBwHAwsUmiffpiVddfbBV30YU17vVvfWvdnsELYyF2BHRvp3uzmer+l&#10;NacZ4G2gNxu99G4zsjrYid6EB72rWVmtLlhKK/KV0IpSdTS9Qn3N7zZEh/af0e59ZxR47qF2H7is&#10;Excf6/ar33rGqpGB8RvR02jPFlm/WjT9N6uK+wbWx1Arn/J8+5rXv0L1hEWHV99D9Jnn2/f4uw75&#10;92Lw31j+pwvdmKtsy9oVNaKnp0Z3rqQFgxpq6YhOCmLB4TC17/rxI7Vq1CBW/NqrLNpZVV1SqU20&#10;0mrgUkIeLsXVJlY19c/SUl0SM8Sv1E1ByyATnMa4ePMybQK88/x7awmz2/HtamlA7ULqizRJT/Z3&#10;a2RLrEpOBMbxgDo4b+IouB4kZl0wCxE4p/LFj4QdCkoZjWtr9lCu6DDGlkL3XACJYNes4QpcM0VL&#10;WGJY1KuJBqD95E4ano4U2qRzXJMmUiVmm95wp5uzzTQWveh943o45I1LzH6f76bZc3gz6fMW/T5v&#10;jSJLmQHtrUvUqQAZg6qQcACHXAOMgNc5ANpSaAd0TlPLOtPHnfT5n0aXff5vQ+tvyuyMncKaYCHW&#10;1f57LJra4eOw78nBCCvk70Gg3MZYIZfCQBx64bAD1t843jnAtVuOffwLJ4CvJ7cBXAPwLu7v1Bd0&#10;iO3v+XLvaj3atlh3N8wllZ6M0sgo0ug+2uTvq1kIKPSzbnT1MgC4EN3+ImrIokMZfJLqoMLYHC7A&#10;4A5eGuXTUovZ1V7LjvdcyBwrJ/trdA9vNanBKKloUVUvwSJLx06aMnIk7Cwu5sMGkUZzkSWFXjFr&#10;ktp79VOVKiNVosoI5Srpp1jZ6tCFJppap9kAbCm0bSrFxC4UAFsK7QDYSa8Bt6XayZHfyYJAPFtJ&#10;2Sixbl9mhPT9tF7c2KYzq+fr6LiJOjd7rg4P8NfZPiN0pnNfnWzlrdNt2+n+GB860k11tJkHM19O&#10;w7oK6tlQN0Y1gZHVQJdH1tEDRN5vTq2tmwHuOuNPyVWjnNYA4GX5EGcsX09j2QHePGOFTp66rn1H&#10;LrAqiFbzoasKJAJfffpVDz6wcfQNgALITwDRzlvAGJYeA2jA+5Pz9CuCA+HPfcHz3wDolz/Clh4s&#10;jbbn/T/XwG0QJvNwKHEN1K5hBfVDMmV8/04O8I6vXKSVo4Zobr/umty1jSqmSK4aLhnUImIJeboU&#10;VW2XYuqQvLbG1e6MHE1HreEKfQTe6c1dG9lsmq/9kDfWjR3Akn1bjWhcTkMblGJ8UUJtaGBVxz2h&#10;EtHXCBvmqpcDwNYjbe6AtpUHPkYlWOhvRid6WLtGmjmopxaO4WIwejBg7kFmMEknAOLivnRHkXft&#10;XI7OKQ4KCVltNOXJrGwc1cURsHuFYmqP0N1cb0YGUCfPzvHXteWT9WLPKn0gfX5PnfiLiGbpswE4&#10;5KZFXwMwt3i5ht400Bp4DcTUwhxLi8NAbKANa2z9BXLoFVJiGzWFN7GcaP3P/eOk4ERVB5wA1lLi&#10;cPA6oEUIPPiS1bqANnz+7Myg7TGbSZM2B1+AS03UNcD+PX/OhYH5Fy5434m6X2jM/Ti7R99O79Zn&#10;APyJLOPV/jV6vGOpA+Drq2YgfTsRvS/2ssdAmx3sq7Gt6kNlrazmlFJNyrBKCpgr0ZUug81KLTjS&#10;o2hgTWT3esagrlozbTiRGDYWnOhRvu2pgWsC4EIIA+BQ0aQp3Wj0obp1gfzRV4vI3hZMGUM3mp7D&#10;zdeorEsfHkqnDr9Rzdbj5WJbRQjX2bjIxWRk2VhyRkcOgAFvpOhhEdiis3GjSbetk+1Cp7pUzdx6&#10;+5jVyk9H9RS9sb0Lp2ojizhr54zV6pGIGvQhS/PupcDWeCC1bKeg9m11qgX6V4yLjtai2+yOhA5n&#10;H1rWe6oRbatW1P7albSLsdpeeBDbq5XSRhYx1hQsoWX5y2tROU9NqtFEgXtxUQi8pQPHLzP7faBj&#10;Z/AtuvVW5+9+0PWn33X3zR/de/tHzwDp068hevw52AEkOCVthvHJ7T02kwzsL+BcPod6+QbgWkod&#10;tv4QRuD477nxvyOwfc6hVvOgy7r5C7R60VJ1RlGhIFS6xIkSqAKD982zJuvm3u0sH0CUQDNr5chB&#10;6lfXXXWSucozRkFVj4SyQ8RC6pmziVb0GKprKFbcRbfp9IZ5jI6W6MSyuTSZZmrH1KGazkL5yCYV&#10;NKR+CQ3EyLplsUxyh6hRJVsi5E4Tqwips4G4YYG0akMnvDpUyrrUrp0qFtJEX1hWPTtpEeOIKf1I&#10;4/x76vDi8dpIJ3V2V0+NwqazLssLObAejR2uuJEJZZEmSM52Q9nDDzeFdUjBHp/BYH/BSHSCp+vN&#10;gfV6f2iTPp1gBHPRGkhE3KuA+OYFQGsnDMBOFHYisYHYoi9psQPk8NTa6VqHR1cn7WWV8C+4nQ42&#10;z3dueZ7dJ1qH2PMs2gLiYCKsnb9A/ifyXrbZs0VnA7ClzoA4PH0OAchOGh0O4r8R+UfgHmbZeygL&#10;djjR9/upXfoCoD8A4Lf0NB5vt470QmrhWaTS06mFR+LR1JeZcF/NRGnDny2vtlzw6hTKrnaULc3h&#10;SZfEsaESQu6DWRucQ9NrWv/2mjOsu+aP6s3HvTS8S2u1g7FVBxpmSYggrepyMR/Yn/XDHmwvddTi&#10;qXDiZ0zU2vkzdXrvNp08tFN3H15z3osdBo506JG27G/ev2bi7RA5GA9FsA50JCIwADaCR4Q4BmAz&#10;9I6jSNaBTplajfBJ/vZip369OaR7bGYtmTVMY8f31pTpwzQzwF97+w3R4ZY+OtqU333T1jrRrDm3&#10;kDjqIaEDcA/VdNdhzv6q1bQbNuLO0uXQfcZxEDG+DahwrC+E9nNhN8ZI7IwD4JluNTWjSWedC7yh&#10;w8evOgA+fuauTpx/qKBbr3X6OhK2APkKcjiXHn/T3bchusZiw61XP8RKsMCsc16SW998+Uv33v/R&#10;oy+A+Ac6V3ze+NP/vcDw3wSPvyC2Btd3JzUHwK+ev8ch7al6wRPNmiGtckJor1OymKb28dG5Tat1&#10;aftGouoCFv5najZrhp5cbRvizFYpK+toiQuoa05PTfbsqiNLpug6dL7z25bq9JpFurBhmY7OnwSh&#10;w0+zkbuZTAo9tGFJGEAF1KpYZjWElumOf09VRkYFkkXB3za2PJkD18dJoWK6OGoApdIPV79JPTtQ&#10;A3cldabLzQhjzbjeWocu85JekMrbe7DBhEcPZt3ZMC0zrSsTq8uJwVo7RO+6wq32R5Bsz9ieTgf2&#10;wuJx6DfPJ63cqDcHN+r7GRvTnCIyQsXjGIDDUmiOA2QD79/mVlgktpTaOQZoS68ZN9nsOOSyjZrC&#10;gOpE6ysWpS1ycyFwns99J2qHpcx/zx8aUzZ/doBpda5T7xpIibZ87ETg8Mj7D4gB8N/610mfOT/x&#10;4vkOiD8f3+40575wcfqC4dZHbt9RKjyjFn60bZnubVxIF36ughZN1o7RfVgz9NN8FhVGNK5JLVwZ&#10;Q7RsNA7zqSUUy+q4EZYGxN7ucICnDOU90UZz/btrMeufq6YO09BOzdW9eUM1qFKR5YekpNOVNII9&#10;YP8evurN6GjO2GFaPWeqtiyZR0T2UwKMxfMx9XiJbtWSLavCusk2PiLqRnTsRI3AAXgjAl6LwgZi&#10;A3DscABHZ6xEpHZBAKD/iBYKeb9fb+5t1eFd83Ro91pdO3NcT67j8nf3jt6ex6pz/T6dGzMbqxQ/&#10;9LDa61SnJtqPaN2hWkTf6jW0v3J17alYRTvKlNMuzraSpRGvw3WhMADmrC3kppV5MSfIX0GTi1TV&#10;fAgc587e0Z4DQTp44oqOBt7RcdLoM9ef6+TV57rAKuGVxz90BSG6R59DdR0A32O8ZLqYr2hWWa37&#10;mE0le/z++xA9QKTuFYC2yPwjLO7+j22r/+5GG4Dt+XbrYl9xGmMlL/5Co0l9to0bhd/LYADXXAHd&#10;OgDiNWy3bdO57RswKhugBuVKhttv5FCjMhVVKVk+1UkJnY7dzz3zxsHemqEDCwN0YO5k7ZzqryUD&#10;2gNgLwV4e2BmDbOnan61L4UVJtYf1SFslMsSX/mSRFWVrElw+kuvxjSxyqWKwW1GDYLWOYUd1LnU&#10;4LMGUQcP8dW2qf1Zfeyu8WhvjWpSTZ3ZXipC+pwavrOlz2ajWYRmVgcA7It21pSWtaEP+uGaMEJX&#10;Sb2fEoneURe+Y/b702rKywZI0mdLoS11DgdwyHXrQpNGGwC5bw0tAyL+Gf8HgP8BNLNjmx87Jzxi&#10;hwHens/X2lz5CtHaSZ1tbdCiMMcirUVXS5PDaZsOdRNG2J/zNvO1FJpIbV/3rygcDPAN/L/wAfpB&#10;Gv2L530HxF/xqf1I1P38NwqTRn84tk0v9q/7D4DXz9fVtbN1FC2ydczV1yCTMwZZmRFe6JeVLyqv&#10;QjnUrkJxNXHLr3L4B9dnHDd7ILvANL5mDOjE+6Ank4XBGsFoqVerxkTeGsqJUHxNlCtG9/NT3w7t&#10;1L9jG02ATrt0+gRtWzZPM0f7K1nGtIqZOYNu3r+qG/w7x7bl/hixmfUCVNtICm9gRYhI6vwXwE6H&#10;2qxFjdzBwkOM+IqUOrkWIFUMCVwfn57Vu+tXpSfk5rj66col1jEv8nvCG+nBbYU+e66PV2/r7saV&#10;ChyBhasvXOe21bWPkeY+5JS2emDUDa10C75QG+jCr0Gsbw1uiusA8OqCxbU8j5sWAuBxhSprQa9x&#10;OnTwgrbsPAWAr2nP0Ss6xCz4JDXw6euvdOnRV1199oMI+1tPAfDNF79Io4P1Foy9oM61c/dtMCD/&#10;TtOLNPo9j5FCW1PrO4C0Dvbf8dL/PkIK1W8DcPiGksvJY4HM8Pw0zNtb9/bs0I01y3VhyQIdmTFF&#10;07zb6NBSyOHH9+vsljXaPHuKWrtXUVlkV2pj9NywckWaULlVOD6aw/lJd7u10ibSlz1zGfEEDNe2&#10;SYO0qF9b/uItNAMPoSH1SwLggupOl9mLJkTFLAlUNlM8FU8VR7WJvi2KZ3Xmv5VhZXkDzEGAbzr1&#10;7+zh/TWTOnwFm0w7APByPIj6QPkc0qCi6mIbWgBp2lRI5kQGvMmhURZNFkc+gNcPqt1sVCv3je/D&#10;8sIoIs9MPduxghR6gz6eYvRyARLAFQMYEdhmwH/Ba5GYtDosCltHOjwah3eiQ2+Gz4otwlp0NeLH&#10;FYvE4SSQ8MdCIdeH2HGiNKm0AdgBcTh4DcDG/nIAHDYqco49Fn7fSbOdKB2ebvO8PwD9j0Vljt0a&#10;iH8B4t/hIP6CkbSl0V9Joz9bN5pI/Jo02qLwvU2LdHvjAgfAF5bOYJzUV2uQUZrargFjvlrq616a&#10;iycujKxu+tQsp5p58ZciKg9sip3MgI5okbXTvKHdtJBttIlkR77NGqoxrK08yPe6YbnSG/AOIn32&#10;a9tcE6HjLps+XusWztAyUul6aGeVyZGL+nkAv9PBdLuzw/wzZUmirS0yxCQaR4iiiFb7AmIXQOyk&#10;0FArLdV2QebJJXpsxUNAYt+eiQSsF7D+6fE+xjb0HJ5HJy4qeB0XvaXQTRdSH6/aqNBDiAg+ugvh&#10;46MesDV3eY6PjgyuoTNja+r8DITshpTRgT5ltb19Ee3q5Kb9Pm7a1ryg1rJOuwINrCW5imlhwUoa&#10;U7SGlqE8uWPPWZwRTmkf4N20K1AHkM85cfmpzt95r6tPvgPOb7pFinyfFPoigH5CZ9mA+4xI+4iO&#10;82XAe/4elqcPvug29fIDIvF9cusPZvvC38VmwP+phP/HgOzU09/Co7XLgX2HWREbri1T0aNaYIQL&#10;OLMzp2rXuJGa2h5t4UF9tZX0OWBgb/Vs3oQlhzIs0/tq89TxWsNzR7Rqqsqo6RdOnlJNGfqPasdi&#10;QU8aWmP6aMNYPy3q21qL/Fo75mN93FliwDWhS6X8qpeXVB3Oc1nE5SpkSqyaOMw3KZIZAfK0zud8&#10;MCrzR/d5cn8fTYe+t8AWyXnjbKEZNcOb0Qda0N2rFJZb8mjKjkRtAgQHYpjmFYsM5dMkVA8kbQci&#10;/L64e3N8i0awvDBFtxmlPAXA744wbjl3mAh8Sr8vWXQMYmcXEDvdZ8DqjJS4ktOV/tuRdmbE1uxy&#10;SB5hXWkDblgKHQ5g0nG7HwyYQy4bYLkN/1zIZQMvj9nIyrmle20NL6t3L1k9TIR1gGsNLo41xOzW&#10;GmX2OZpXTiQGyH+oja17HkwGEQbsI/pts2GLxpZKMxr7ZuAlff5gbLO/afTeNXq4Y7luUwtfoRa+&#10;tGKmDk8foS3UtLO7NtWUVnU1rG5FPKZQNSmDQRzKHZ0gejQqkh3tMTyI29fVvEGdtGJif80aQGkD&#10;nbIHwg3Na1ZWIRRY8qRNpXYNuFDj0uADsId2a6+Fk0Y6UXgVqbRP/bryQOuqBlYrtbBxaV4gpwry&#10;dS6RAawt95MiR3CJEta8MvBaCk2K7UL9G61gKqVoxNgpTSRlLJgRg+zN0u+v/6zKhlJfhgCSkDd4&#10;2N96peCjNxSykd/v0l36s9fYbzf058VL3dtMuj24pi4F1GZfuqoOjkT7ahCqG0OLoyNWXhcXVFXQ&#10;5IpaW7GwFucopPk5imhGgXIaiw70rk1HtevgRW3dDQ/62DUMxs7rMHXwaZQvrz/7rhtE3MuPv+oO&#10;wLz+7JfOP/yiR6DtIc0sA6+B9RzNrrO33+sSn7vz+g8nWPfeBOuzRWEjdIQ3p/5XTjWfoD/mdLMt&#10;5XY5fvQ0KQ6C18xuz6KmcADixSmW85f6ddfgeu5sqqDOX7mScsFbzUybvxGu7JdWLyV9Y/52bI8u&#10;rJijgV4e1LGAME8e0q6S6glHdtWoXlo3hu4x1iSzEbUbhmPCAATn+tQqpo7l8zgRuBGMq4qZE6kW&#10;0jm12UDyIm32wBLTANwdofZhuABMZJtlOvI5C+iALjLljlHdUPHAr6gOjZbCmRk3RVQGDNliEnmt&#10;/jXFSY9sKdTDXAXZeV3VB97rfFYZl08jAs9mBszKHdHp92X4s/wd/lyyNNeASaTFq9UB8B2Ay/0w&#10;IPPYbYvONmYKmw87qTVpsbG0gnHCszraib4WhcMjbohFXI5FZuc4KXQ42I2u6VA2wznW4em0nJTa&#10;6mPAG37svgHUicJOdLZa2ZpbdLU5f5zPAXR7HQZwZsTBgPvnGauJdyMVtUufiMDWzHoGgB/x97+3&#10;dYmur5urC0wMjswYoz2TBsNm64D7Yi0Noe/Qq0oxQJzTaSL6eZQHyEXVq05ZDcB/akrnRlowjN9J&#10;71aAuKN6tkB2tmYlFWUumzFRQuiVdVn+78wGU3sN7dKODaYhdKIh9syaoq7162B5mkM1oVPWwW60&#10;CabeudFSc4lK3WvcaOs4/wVwhKhh9XA0NpWSJFKqFllVeFgupWwFP6B1fn14fQW7hZf6c+Yq/7a3&#10;FfLwFR3psLj072oy5PMfBT/7oj+3X5HHftenG/e0f1ArXQioheQQeldDCmln/yI6MLwUGmLldH5O&#10;ZR0fVlJLi+bTfNd8muOKW0fukprUoAOL+3j0Ip2zfd85HUQ+5wBuD8eYAQfeeE00/U3k/a0L9z/p&#10;xvNfgPSjgriPuo7u0nG2sdEdnnMWsb1LPHjjOYLt74P1kFTb6mB7zTZCClsj/N9XCS1A22w5TPEa&#10;AB/cc1TbFrHBQdPpDvu8Z+fOwDV+vLbQNAro1FYDWcju16mDWtSpozZ166gFIt4HZ0zWkz1bdY+0&#10;+hi/mCWkt2XSpoTXjBqka34NaVxfa2lerfTvprk9mmt6xwYOgIdhyzmoXmlGFrB+AGs15sDuuVKq&#10;Vo7kqg1w7bG6pNKNuML2Ysl/NDWWNdOm9++m2b07aGbXxlrk2wgXhXwaVLskLoJJlRWljfTodcVE&#10;GdNE6/LhtdQEDnUvvIHHN66qDYO64GU0wQGwdWFf7Vurb0HUl8x+/1wLQlQuKKyBBYCDrQ62jrSB&#10;mAj8TzML4Bq5I+S2PR6eVjv1saXPgNii7d/GFmAOuWRgtc+dAWTGpbZU21JpY2MRwW9aYyu8q/13&#10;y+kvmP9169TJ1iAjCv8zfnIaXgZaAGwHFtl/7hv5AxAD4JALR2huHaAu3vcPiC2Nfrxrpe7TB7ix&#10;fp4urZytY/Cb90HKWEd2M61dfZwcKmpgLaSFy+KkQR/Bm07+wAaV1bdeRfWnITiqZU0upt5aMoy9&#10;4i4NNbB9Y3kgw1OS9DkrEkpNalbXQCxL+nm31vDupNxMMGaPG6aVlF+d4U5XSpdO1RGuc0cLuh6r&#10;izlSwbyKDuPK9LGiAFhS6AiRSKmdW9JoutIRMyVTRm9XFeifQwX9c6jLPE/9+fIQU7grCjnEiqUt&#10;eRxFowyq6Z8g6zHcUOjTlwp5/UGhP/5PTtNvgHN8LJtKk+E6TygF+aOUDo4qoUMjS+rI+JI6iZHZ&#10;zm4FNCdPLs12za2ZAHhMrhJIFvvr9Nl72rrrFM6AFwDwdR04dYPm1TOdAZQ3X//SNb73WRpZFx98&#10;1b4zD3Ty5ivdh6Bx7eUPXX9Bc+vJFx2/8sxJs62RdffdHz0hQhv7yv7Q53LGRwbO/4ZwmDIH3Wpu&#10;P3Lsvz/WxBo9ZLy6ezXVcVgzt9evQLuKdAeLjPX9oSn6dtHWRfN0jsWGIT7dVC4vHeQqlVggQHt4&#10;ISR5IvEuiB4WtUcC2qbwRhvinToRqdEN4/pqMVfoBb1aaloHT1Q5KnHQnm5QTr4sNHgB0uqQOdrg&#10;eG+gdWel0FJoW2Jog1FZt5ql0I3uRNeTOfIQPyxUWmlGp/qOebZF4KEsJ5RhVpwDZ8PU5rhABDYA&#10;58F7qTEbTAP5GQGtayMlgyn2kml4Gs3Qgy1LnJHKt3NH9BNw/SYNDgasDoABbrCB10mbwwgdIRaF&#10;HXYWHzupdXh6bfftawFmsAHTQGvgtK71FYDJCeUEE+WDrRttILdbY3bd/hvFScENzP8GLPeDLWU2&#10;vnX442HNLkupw1Nrut3BFwHteT4GwCGXLMqHp+1E+GD7PCD/de4oKTVGX6Te34jGn6iFrRv9kiWH&#10;R4D45iYUK1bN5vc4TXsnDdPuyYOcNHpCs5oQYyBlVCuGvHBBda1YhIwpv/zxRh7ZDIeGRhWR8W0O&#10;TbazZpJdDWOxvy4AroxHUv5M6VUPy5U+7VqoT/sW8kMwMcC/v2bQhFyEwENX1DsKJopPzySeCieI&#10;pwrUzRmQbXKJQW1rKhzWzHIiL4dI7OJiNTDsupIplNUnq/ID4DLj2Q+fUFx7T22Qjl5W8NJlCtm3&#10;HD7zcv25xWLHeUziriF0cI+L9Bkke0+RzVzg93LpOnpl76XbP3XMf6gO+ZbTgV7ldbBfOR31r6gj&#10;I8rq+PgyROEy2tymkGZmz64Z2LtMcy2oYRA55g6bqiN0njduPwqJ46L2M0baf/qaTpA+X2b+a5H2&#10;+rvfukQT6/yDz9px/LaC+HkWfa88/0Zz6zvgfk/EfqLL1MaXH9moKZiuNGwt5kE2ErLGlN3aJeff&#10;RI5/N7TeBIcwjrJn2dcB4JK5S8DCqa1raxawesYa1twpWkuNO69LR03p2UVTUNvvhP9reqhs0Vyi&#10;y6tCBV1fu0x3GTFdhuhxbuk86qml2jxmECl3XfyNvLQAvvKKoT6a36ctF4Fm1L949ABeOwPrIQJe&#10;tbAD1obs6HatXMgBcE0AbIbcBuAOrBH61Cmv2YP9NIPaey6aTOPbISRG2ja5VRX51y8lX5Qli2Ly&#10;nRFv4cTUvqb/nJQ5cN7oSNyiYjnCo5Rmt6utAxP64ig4ldknFqBbkc6hHvxJVPxN9LXG1V/Qhtyw&#10;2e9fIoel0IDWonA4gA3EFn0tlXaAGj5Gskj6T+psoL5ogLY6NwzETn3sAJyIDHjthIGYKMyShDNa&#10;+tuRdiKusbWMIPIfqqZDFrF62Wlo2QG8NODsBF+0cZVdgPh+FvHDG2fBF47zZj5Kk+uofhKRv509&#10;AIj3UPbs0AuaeA+hV15fRxTGzmbv5CGsfw7RqoEobtA49Cf76YE0bz8aWr3p0LYrmVud+XgYTcOB&#10;HmU0qoW75vRqpbl922CX01ru7BNXZ5c4U2I60SXd5NuisYbQyOrevD6LEL6aAYdgOk72PhApEuB+&#10;mQDwxkAwMXGC+IqVkOZUbGrfvxTKCBZ9ATAeztGSRFe8/AmV1Tu78g/Ev3hgTlUhQhYelEW1/Wvq&#10;9TW6zHv3YDmzmS2j2TToxujT9VX6+HG73t4wWxoaWYwMQ0+gYgK5SMje/Lj4Rksad9CKSqW1Foni&#10;TY3Laz3kog2Ud1uxANrVsizC7YU0jaWLaZlzaFI2eikFK2jeyNnatPmo1m4+pN2Hz2vTbpwFAfFJ&#10;us+3Ae4LUPeQaHobwF6ClbX/7H2aWJ906y2pNecmVMtTN17p6MVHROjPThp9h0bX/Q+hYrIkaNQO&#10;BdOiqnWZ//75N5CN6GGkD6uB7c8nCmaXWaMmq1epipqP+v7ZuWNh6PhrGQybAdS/fdo1Uwv3mnJF&#10;NaF0vuJKSjewQo7curZ2KWBYSw01X4E0uAzEi3p3kzd+OGNaN2d05KMl1KtLBnprlk9TjWnKGiF2&#10;nUMblNdQfFi7Y99ZP18aDLdIh8rmlQf1by2aWA3yp1NLFDo6cMUfAoF+Nvzn6ewij0ERcRxvrEUI&#10;uA+pU5QOdGE1QNvZleaVqU3a6MjsUa0DnY8auCXbR6MYDyxAPudowGCdXziZbAGxdhhYnyE7/LQ3&#10;vVEnw5lXITcBq4EXsFoEds7fz/0DYBsxWYpN6kwTK5j0+Q/A/GPfK7zOdRpbFnU5TiS2EZUdu8/P&#10;CzaQOQQRnmcsLyOE2JaTRVcIHk7DKhzADqPLYXaF1ck2Mgq2+a+NvkihQ7gIBV+09NrIJeHjLvve&#10;Fvm5iFjqHmzRmc//IQP4zf2vZw/rU+BB3Om36eX+9bq/bbmurJqjIzNHacf4/jSzuGAiejeFhmMv&#10;drYHUf/2qMoFnlq4GbJGPRHbH9mkOqUQhuedvVActd9RN/S03FQdm1LXpEnRlcbatSmpNTVw10Z1&#10;NByJpnnj/BHG66N+nb0VMUYsRUrG/Dcm46OIUUmRAawBGAqlS4RIgDcykTeSorJNVqJ5ETUeWUE1&#10;xhRT4QGuYRF4TGEVHZxLru3SaAiWKk9ht/16f1ofH2/X03MI1z1cr7vXF+kb9EodB8AH1ukPrMCQ&#10;1djSnH+iRZPW4oncCOEKL3Wt6aFxtWoqoHxFBaC+MbNQSc0thOMl3kzT2T+eliG3xmahl+LeWJvX&#10;7tN61gjXbT1EDXxGy9Yf0lZSaQPwQ0ZFz0GgNazuAsjAO291CILHFXaEr7/G5vTNL8gdn3Ug6IEO&#10;nIX8Qdp9juh84SHOEUTvlzZKIn+22taaU//fAPyRzzsri9zS4JbLS8L5qkGD1DU7ihVNPRA/Q3Oq&#10;YVU8ZbOpNnOxTElJc6C8NapaV8Wz5Vd6QLxy2EA93b1Rdzas1Cn2PY9SBw+mQeGZJ68mUf+sHNYT&#10;tUhkTAd4a0qHenjzuGsoV/VBWKwM4Hhj/dmEercLt+0wJvOkG+1BLdwCR4UulQo6KfQYdLSm2v4v&#10;G0gj2tTXTBphAe0gG1TJp15E7bIp4ys5oE1I9I1L5LUGVhJS6eJxo6oLSh/jPMtQCrSkITcKW1CL&#10;vsv0GgbW9yDSSnuDE7VCDbTX7ZA+OymzAZi66m8KbcD+537YWMnmusEWTa3mpfa1SGcAts5zsNPI&#10;MsCG1cVhwLZa2EZVBi4jfhg76+/XW7cagNqMN5zcEQbm8OaWA2iLvLYbHAZaJ2W2n2tptH1sXW37&#10;/s7PDbtoBF/k59vhsT/2eTKN3zz+jcj9ja/7TAf+FSB+tneDbq5bpLOLp2rn+AHaDIAX96RUaeeh&#10;sV6VEV3IpT5E4A4QYhrny6imSBuNa0Gjq34FjcXSdWKnBvDnm6gL+tA1S+RTZlh8FVmA6IxZwMDO&#10;bdUZ+1F/2FrLpo3VOEhA/qwZRo8DUJMkBsDUvQDYABshlm0ckUa7AF4DdUR7LLLiZI+nYr65VW2S&#10;mwr3d1WuHpmUrw+Nr95ZVLRPdk3Y0IU56369+76X6LVPP74e1A3WK18inKD31xwBflsGESw73X6m&#10;HRtOKkvRekrgWlGZ3eorZyn8m4qVx9CthMpmKajK6fGJygCVN11ueWXMr64ZKSHoQo/o0EtHmfuu&#10;oQu9mRp4HyqUG3YHkkLfUuDtN4yIWEzgkBUTjaVjCLsfM340lipXX32nBv6uQOrhPYyc9p2+qYOI&#10;AZwC+FYPn776Ro/eYYcKiI2xZYysMErlf/78TaEttTbSx99Z8WdLofneCtx9UKu6N9FU0ttVPg3U&#10;o2QmTW1WiUhXRG7pUqlVHU84r/VUJFNu6syEqp21rrZ0X63Tk1foKA2t4xDWxzRrpAZcuWb27Er6&#10;7KsljBvmw4Ge3BYOKb/sITRABtcryzJDCWxSMkAYyKveROJ2pomFKkfdHCnUAR9bS6l9qcEmYzca&#10;QPNqAiOpIS08nG72GEyr+1YpgBdwPma/0ZTSAAx44zsUyghOBK6SIpb6o3YZ0AQy+rAuCpw/3gHw&#10;012r9BaG0vcLJ/SL2W8w5I1gA67d3iA9vncVaZsrYce6zzYHvhUWkZ102iIyIHR406TNVtM6EdAB&#10;VFgNbOnrP7Pf8EgcHF4Th7G2rNkV3pFmrGRADLFVRmdpIYwbbWmyQ/D4O0Zy+NJhIyj7WU5UdS4O&#10;FmUt2ofV3PZz7IQaccT5mfa5U/oFyH/xvN/WtCNz+Amov/HxF9LrV0d26MGO1TrP5tjxueMAcC+t&#10;7NdB09t4aGY7T/VmlNKfhlav6m5qCLW1Kew4HxvP8bucivn5PGb8Q1D2aMcyTPcWnsqQMJ5K5XJV&#10;Z2rd3m2aqlcLRkkdWTiZNEojenVFknaACsLuig7pwyUq9a51nCNyLAJHBdBE3kjJ4ipWBSJ0OhZT&#10;EkdS1naZVHYMbhEDsitHt0xy7ZheqZslUt5OaTRnB9rMV5DL+Yj6yJelRLe52rh+kd48usDb/Ia+&#10;PYGJhnLowzvXNXv9RhVv3kEZytVX2qK1lamYh5JlLqUEKXMqUix2jCNxUXHhdUWgqRYxqSJHSaH4&#10;sdIrWbxMypG9nNy9eqpyAx+16j5WvsPmqe+YZRq7cLs20sy6S6PKIu8d0udr5NIHSJNP4U985RWe&#10;SC84ROJA6JZ7T9/WwaB7gPsxja83On71Jan0Z72mC21kji9EVeujh/e0/o802mlycSx9DhOIJ522&#10;FNoQf/fOGx2c7q8Do1pqO16+G/vW0rGxTbRvkKfmtMI8DCnOnuX6E6XHyC/zfI3OtVEBBfdqXoWN&#10;+O8s0bGAhRpQrqs6layr1cP6IavD3LZPO81Ct3katetwrthDGOkMI4XuiUteK+rcPjWLU09RX3G/&#10;cd50akZTqxPA9KZ73L9hFU0CwNPQXxrLFbx/A4TwMDAbbuuIFfKoGRpZORFrNwAnALwWgc11MDMz&#10;4DpsNg2hS72gvTWwfHVu0SQnfX6xd60+nYHwQNf51xXmvnSdnQ40QLX7TjPrbxT+h8gRFp2dBQei&#10;tYE62CKpRVADEkcGWhsjOemqLe4DcCcihgHLIqKTZtvnHLqlnXDgWvfauNhG4vj3cWbBVhtbJLXR&#10;koE27OfYuCiYz1maHmokFL7vH4u+RkSx7ODvz+WxYED7i9f3y7riVjKQYQTfuaLvPPcjF7IPZ4/o&#10;6aFturx2sU7TzDoICWcNZc+cTo1YTqmt0XSf/ara76m8GuRIJ0/X5Mxu2fIiQxrsyYL7UHok1MK1&#10;i+VglFQWL2E3Fc1KX6NpPflweiJJO6wzhnfjh2k4/ZT5E0eoDmuLidPBZzbgEnHDAEwEtgV+ABwl&#10;dwJl7JtD8Ruwcpg9ijK0zaiSIwsqf9+cytg6tVLVT6R87VArHUPNeqCLLl4bql2nemv4irryZJ+9&#10;/ciG2nRoAqt5a1nN2677b/ar/fDuyglVNAeLDJmqNFR6Nw9lKFJLcVLkU5QYOEBEhhEWkdcUgQuH&#10;ix1UQSKxWBGF/eRozKmjoKQZhSWKmKwzJsqryCkKKWbGskqQr6b6zlinq8xzL9GBvvDkG53nt9py&#10;DHWQWy905eVXXXz6WRdIn09ee6l9gXdpYj11OtfnH37QBbrVtvDwGdC+g8RhEdihVFqXOfwYUP+u&#10;I4Jxh+jhdKDD62GHSgmnWqe3bcYX11sXFrbRxdktdGFmMx0f00Ar2lfT3CpTtKhQIJzQs1qY66Tm&#10;5Tym5eVOa3ax/ZpZcr1mVlypsSWWKqDpaG0YDoAHMT7CujGA8dFcRg3+RF7rbI6kE+1DityOdcEB&#10;gNdS6ibUwu1K5FBHTKg7cLrQ4OpTrxKGa600AfnYgc3qwomGykYaPqAG0bdUNnlis5IZ5lUKq38h&#10;cPzlQGcnha4Di2tY9fxa6dMIwr4/nN+Jurt5kV4dRKniwkn9Jtr+vHYBe40rzAZ5QxNhgwHob4eN&#10;ZWAl4lq0NfpkeHrtgNc+R7QOtYhtgHHABADDx0bB54/RBSVVvWOR2miX4fWoExnDAG/jHofcEf61&#10;IYAz5Dx1rc14w5cU/llcgNzxF8RO6uyk4yfDli+cmXJYfW1pu/P9/zayqIODqYkdZplzkTpLrW41&#10;NywlKIy/7/P3fnRN32ikfeJ1vKQmvr17g04tCtDp+RNhZvXCzZD6tml1auE6KKgUxTy9NPJHWVUp&#10;RVx8pVKqDfP79kWzOY2s+YM6qmWlIqpVNI/jr+QOj741vkk+zdgSa1CDFJpm17jBsLJ6OwAux/Mi&#10;IXvkgteW1bwOkM3YzIgbPBa1XGJlID3O5JdDceolVYoWKZWzh6uydsmqpPUSKFOTlOo3t7aOnvTV&#10;25fjdO/+CNXtkUv5WiTXymNDdPEONN6gQYx0pmnL2T6atn2IKuDgkaV6TWWr0UDpLAIXq6M0+aop&#10;avwsihQ1jSIB1IgGWEAcIUJyRY6cRjFiZVLMuJkVI05m6nZkgACvSxxX2GA50eTCMjVRAUXJVE4T&#10;1xzQdea5QTSugihH9597pE1HLuv0nde6+Oyzztx9o7N33+kwull7kZ49joLHCVLnc/c/UP9+c1YJ&#10;bSz03tlI+r8BbLHWAGzNLXM2/FsfWwfaUneXB/xwC80P7t/Xla1DdHurj64ubqkby9CPGgDfuFQt&#10;zcyzTUvzntT8nEc0L/sRzc12TAv5eFWFc1pU4bgWVT+kxfV2aFEnnB2G9dVSfHvndgfAHeprOo6F&#10;w6hHB5E6DwPI3oDUwDqkXjn5kaI3ZAbclUZWB7aQvBGe84U9NbCxu0Z1bKZJyMd2hQnUv15l9Ye4&#10;YSqWzUi3q6RPpHSYliUlbY5D9I3Eicf9bETghuwUj65VRJsHtqHJNpnuOs0reMDvT+/T9yvnANkV&#10;/eL8vnuNN/R17D4hAtzhjQ1ALWUOJUKFAtzgqwAVoIfd8nWQPoI5IYAh2CJaeI0bRuSwWtguDkR2&#10;61A73GcOoP1j4LMI7dStRrgI6x6HWu1MLers9cKgco6znB+2HmizXGemSaT8z5yXzrLVvk69bfUt&#10;abETeY1YYq+Txhjz6jAA23ybOTcXEHvebz7+fecy4xX+vo+hHT65pW9kHO+olZ+e2IejxlyM6MYx&#10;EhyqlUbqoFk1idHR8HoV6PgXUqcyBVQK0/UqeDo3J5VuAvnGGlqLmQl7M7LzLJ5XVQvmlidceW8M&#10;0TrVQxMcoYih/B5nj0SO1mSGYWVVZ3XVdrbDTkSHLhkhljGwqH/pTMdvkE7ZBuRW1r65lNY7q7L5&#10;5FSG9hmV1CuVEtZKLNfWWTRidWP41CP15MkwrdjUQBmrRVOnmXWYpyK5q0168w1zuh8rdODqWPWd&#10;3V1FmtZXdram8jZuqLTl6ig1KXTyXBUUOTY6XQA3YmT2kAGuRd+IkVIqVrysip0gm2ImyKqocZHy&#10;iWH+TDgmxkfSB/BGSJqP9L6AkhXCHhcyx22Qd5FZ70Wi8FGMxXdRG5+9z4rhY1hXD95B3nin/Wfu&#10;6ABriMcvPSYaP9f5+x/ZVvqht6TB7wDjewBqK4X/HYH/OjPY469DWE0MZ2rZFtPdj3/ksvGocTLN&#10;+vC7rh9ZrBfHhunp3n4IoXXUolZu6pUJxcds27Ug50HNcz2qJdlPcwK1kNu5ROL5RY9qbum9mlp+&#10;rZZ2m6w1aFctYXd0rk9ztJobahwLB4PrlIKiVwaCQAk1L5QJg27c3WmSdC2XW60YJfVAZrYTAO5S&#10;sYB64480sEktjWPFbQwuiZ0rF5d/01pqwpvGusuNc6VR8cSxWV4IWx+MCXCNA23mZbmwUOlQIJ0m&#10;NyiDWXcvXTT2FfPO10e36SNp7Fei0M/b17DZuIZKIceJwpybRGKi7G9Sazt/7FwGANwG0wD5FnQc&#10;UgRgPG/MK7q6fC8DlZPiWkpLLWxNI6c2ttkwzwmx5zijHj5PdHZACLnC2SJieygExtQv5rM/IVrY&#10;Mr4xp/7u+tr9X4x9gs/xdefs6y1ttuh7grGQdaQZgwHgYBtb2SjMOecZjwWSLgc6IzKrdX8DaDu/&#10;eN4PXts3ovEPyzge3VLIk9v6efeqPgP8l2eP6v7B7Tq1eKYOzUStYyy7vAj4j7RmVaMqdKSLqgvU&#10;yorYspZKFEl1WPdszBSgB3z05YM7ccGtour5M6scnsylkaXt2sTDAXBLtMV9EM2bgRXsRLaR5kHo&#10;qE+qHTl+ZEXlQhAxaVQOtMkE8J/jEJXjR1Mir4zK2i8nETi7krVKp7StMyt54zSKVTWeYpWPo3Re&#10;GVS+f1ENWNhQbUaUkmfPHEpRLoK6zvTQkx9L9eDtON186q+Hb2Yq8OEsLSGdrtirugp3rqi8qI+k&#10;QBonRaFaSpStDI0z0uNIWJ5GIeri9BAtSWoUWjMqfuZsip+RkyanogJkFyJwGICRtk2UC+EBInCC&#10;PMpbs6MOsud8FTmdiy9IoQHwYXjR+87dcwAc9OiDc06hmbXr+BXtO3lVR/hc4I0XCgLUtnpoywxv&#10;fiOxYxH2Xw2qsMnwf/5Yd9pAbqmzfeYeDLMn34LlEvjwl3ae+SaombpHfXZj9zDd2YPixRzU5zGK&#10;9q86QKMzrNL0zDs0J9NBrchxVssB8OLspzQ3x1HNyXdQc0ru0sKmC7R24FCtHuiL1lI7hxQwowN7&#10;wNRRA40WSc3UHwC3hP7YvVIhh5nVpWxOxOhywmsuxBsEoTt0oHtB5etPF3wCShEjWzeAAVQF5lZ5&#10;uWeG6AFPui7a0Znx+00MYKNxDLyR/m4hof/cpXgGzWhWVUenoca/bJruwf19HXhA36hrf7Ot8pPz&#10;+/4dBT+4oxC2VYLv3XQ6z7+pJ39eDIQfzTGKpQPkM9w/rR9BNIIA0g9qxl+A6Q9R8TfR8U8Qc1YH&#10;nKTPRFdndGORlghtNeovAPs7yGRvWMInotqxCPuDZfuv0Bu/sCX04+QuBOnClg9sp9cW83+y5vgj&#10;kOcx9vlJ1/z3eX6e8ba5SPwm0v/i4vDHLhZEfAPmDwMo9z/xM9/x3I+A9835k9ziWs9F6wu1+0fA&#10;+5Hn/Xx4Xb+IwL85BmC7qL3gAvX41CFdY7JwAgucvZMHa2WfDprMcoPRUQdAqulSmllv2vioskRR&#10;NXa362ZLStMxp+bTtZ7k3UBVsH8tkYnFkjTJVBdDgKHI7ZgVTnf6F7NYWZyEV9YE+AU+lFWZ3DMr&#10;Wa20EDSwW8kbW9GLJlWU/HCek0VQgrrplalfdqXojJdSI8zQqsVXlPKAvQRgd4uqFB7plKV5DsUq&#10;F1txy8VSFs+kKt4ivTqOr6zJm1toyzlfPfw0W6NXeqnxhIqatL+X2s33Up4ObspYr5SSlyqr1KWr&#10;KRmbRrGwkYmbK5MSFSY9pzRLVjabkpDlJSuSU6mgEMdLS4OLFNoBcGyAHBcQJ7AUGsO1eLlU03u4&#10;zrO4cI0a+DL0yfOMhPZdeKCj157q3JOPOvvwvU7fe6M9gTe19XCQth8J0v5AxPCIwodZQzx7473u&#10;vw4JGyEBSjgdDrfbqXLDTdD+QthpYIWn0wZgW5KwBQiXp3x06MpvMaLS3Xv39P7Feb19cFy3D87R&#10;TfxxJzUfqUEp52pC6rWak/GwVuc6r5U5z2qJ60nNIaWelXufVtU9oKurd2jnxMFajn6VA2DGC9Oh&#10;5vlDweuHpeVAUuA+NfCmpQHSi0UEmwt3QBu6O02p3tUKqhMrhj0hzPvUKKkBWFoMbV6H5lV1+SPA&#10;3RHHdFvyb8hVvzRXbPM6Ski9a7VvRO5Hso8BcZmkcdS9ZFYt6doAiqc/nO2ZuCVuIk08TboISB/e&#10;0be7dCfRvP55lzcy93/euqovRNsvRM3PgOPj2WP6dPY4KoZ2jkJ+OAQV8TDid8Zo4kLA+Ypk0HdS&#10;8q8nDXAmcUNzjBT4J2A1BtQfou0vurw/z8FJdqLrnn/S418sGxiAvwHYz0e26gN7yXb7GZaUydt+&#10;OMwu78nd7CofhMMMg4rzlTr1GxePdyf36/2ZQ3p1cp+eHN2tR5wnx/fpwZHdurlvBzax2xBW2KFL&#10;WNic27lZZ9nlPr11Pd5V23UR18jA3Vt0fv8uXT56QC+uX9Lne9f1iZr/LVnGk8BjehR4WOc3YjNL&#10;FF7tNLO8NIIL7+hGleUDK6sehnNu8VwAclyicBI1RDllAs2uOUwIvEpiGJ4NMzoaVBUQAejcsBZq&#10;omXlg+P95N7emo7A+/g+3TUAIb3snkS3qkkUvXQ8Ja6ZRmkauypRdRpFySIpZtHEytQXYYl2yRW9&#10;dlxFLhtd8WskUop6qZSoVlK+LpHiVk6gDPUyaMRyb01b3lw7TgygG9xfzaBEjtveTofvzVD90fht&#10;QZfst76FKg8sqfSN8qjGUMZdg2srm1cxZa6XX2lq5VTKalmVwk6VTEpaLoMSM++Ojdhe9CSZFTke&#10;/k1WA8cGuETgiHGJwAkQ50uY26mBWw4K0AX41eegRl5gB/gMBI29RNhTt1/q4pNPOveAFPoO6fPZ&#10;29p+9Jz2nLqkQ+du0ch6pL2BMLVufdCTD6iUMDcyT6W/BI3/I/SGf2CqHqxuOP9ZHfzMQG9z4Cd8&#10;cIMW+DUUTy7ff6eLJ+ncofZ/H+uO7fgO+eWqrYHJZ8s/8VLNycIgO+9FrSYKL3M9pXk5Dml6rt1a&#10;U/cY7J4r2syi96JepM/dkCDt0gRWj4fDq+1fsyTRt5T8qheHGEBTBDAPqF2K2jc3AIZ1VYF5MN3o&#10;nkRqb0YXwzH4HkIdPLARc9961VQnV3rVzJZcdbBHMfZVcoBrxI3o3EYDvLYHnJKmVqVUcdWzfG5t&#10;HIwO0oIJurhuge4d2KrngPLeyaO6c/KYHp49pcdBp/XwNBcp3sh3j+7XvcN7AcB27GV26M7+rXqw&#10;b5ueAogXB3exR8stH789iIrlse1s+AA8zleipmlOfTu124maP2ypnkhrUfMXte2Ps4fC7vP4dwD7&#10;k+hqx5QyDLxfbPEe0bn3zKY/sx1l5x0Mqbf7N0I4Waenezbo2b5NerBrnW5tXanLAOvM2kWOWMKp&#10;1Yu0F9eDbViXbEK2ZsPk8ay6+Wv52JFsCo3RKj5ex0bZymmTtG7OTK3H6mTp1ClajV7U4ikztWHp&#10;Ku3bcUBH9h7ShePH8Lc6qxcXTjsgvrF/m46zoLIFuZ3FWHeOZIHBGlo+9CmaonxSNHZk0misdjCf&#10;q09X2sqi2T2bqiXTgzLZ0yovSqLlMWJvgqNfKzrOXWHUjeyC+MKQXo6m9FDKq3SVSFdLx1X86kmV&#10;vmkmpWuWVXHcqEFjshKaMooKDCuoImOLKJYHditE3sS1kytbh8xK0yS5ktVOoAQV4ylF5SRauKOn&#10;Lt0erXvPJ2l/0DAVapVa5Xu5aujy+mofUFG+S+rJe667yvXCPnUQk4zDQ1V3fB25toJ00iy3Mnjm&#10;UKqqmZW0UkYlKptOCYsQ9TNmVNR46fErzqgo8dGxjp2JQw1M9I0YL7uiJM6NKVsBRU5VQgNmrtfZ&#10;R1908s5nnb77SYdoUG1jXnzm7mudJ3U+e/etztCVPszcd1/gVR27dIcG1kNS6hfUwS8QsgsWwhys&#10;EdLIAqj/5f/9D46tkeUQPKxDHd50fvYrxCF0uNyBV3mfHPwel4Brj+CJ8sYJ2rNA146t0dSmVeWT&#10;rpb8Ek2TX2wE3AHw+nyXnDR6CSn0vBwHicB7NNdtn9b4zHPq30XsiM5CV2seI6QARkj9aUpZCmZA&#10;7g2TpyddzYGkZb0Bck/2gr2RkPXhl+9DWm2c27aQ54cz9+3NlXtoS0/UEt1ULUsqFh5SqlrG+Mof&#10;N7LTvIpJ/RsF8EblWCROS0QujYHZ0LoIkQ3ughjfUK2dPFYbZwYgbTtZGxewy7lihVbP5A09G1oc&#10;Pk47F81lxzlAm2dO07pJ47UVX9v96DcdwKXxxKJZOr1kji6uXqybLHo82bmORYiNaGmhMwUd8RPp&#10;r6lfGIh/mh6VicpZo4wIaWmvAfg7j3+1dBke8jdA/4ULgH3dV+5/OmbRdhMAtrNRr9gUerl3HdpV&#10;a6CpriL9n6dTOBscmRuA79QE7cL+dRd89XXMVJdCTVwER3xq7+4sfGAW58t2UN9eiB/4ol/VScNY&#10;Phndo7vGYjQ2wtdXc0djPzN+IgoZkzVj9BTNmUxtuGCV1q7Yrg1rtmvLGn7n+/foMWn3vRMHFLRt&#10;lQ5iYLaaRZBJGKGN9aIO5sLaGvO5csliqni8qCqfLBod6VQ0uPJofNuarB0WUfH0SZUfN4zSOdGU&#10;Ll9MTUoXVEcyKn/YXZMZCY5hNDgUTnu2qumIuImVvG4ypfFKo3gVGRnFCRMkjMjsN08fVzVaXUPp&#10;O6ZQ5AqRlb11BtUaUky9ZtdV18m1lax8AuVpmF3r6NdcuTNSr97xb3Ooq8Yt8tLwZcgsrfXQrB2N&#10;tHB/G609gX3uw1U683SN/Nd1UcGuBeQ+orqKexdX2pquSlgmg+K7pVfcvBnYM86qmEmyUPdmVPTE&#10;NLKSZleMxDmp2UmlibwWhWOkKKgYad2UOGc1Ldp1DnLXL528/QUAE33PPtB2BO+cxtV95rzXnjHz&#10;pSYmhT7EvvLxy/dgYbG9xAzYmFkmsWPgNTlZ60Jbp/l/shK1qGvNK/MZtj/WuX4BgK077XKPztYj&#10;vphorn2nXmuiT0ccD6YhWdNczZJlVqvYTeQbd6I6RZmoWen3hgE4Z1AYgHMe0Oy8ALjsFtJWxL5R&#10;8F+APMtc7BrtWAptAO5nERgQ92am2Jf7gwDZoNpl1B5Xws7lcqlHFWpf0uyWbjnYAwbsjaqrF82s&#10;MZ2aohPtqlIp4wFi1DtSxlLWyGHsK2tgRedYDWyLDEapLJc+CRRQxONxV+wJnW8ILgFj/PrgLDBI&#10;U4f60wkdrLHoFgcMGsKOMSIBg/tjFj5Ms1kwn9mvjxZDcl+PBOqGCSPwXRrlmJ5vnzhKR+dO1Xm6&#10;tHc3L2eevAFJ2m3I8mx1wGjnowGZ1T0D7Ddq18+k1l/gHZtCxieEAz4C1k+WLpsSCMsUjh4X0dfc&#10;E16yZP8CSdTH21bq9oalbAktY9F+PjPZ8dAbR7A4Qqd12AAtxIh9Hq9zmoG0Uzv1btJQfl4NnNs+&#10;nB4NPOVTr446e9ZRRzbHOjHz7NWiubp5IXrfqLEGeHdBIWOYJgweoeF9h2rU0NFaOHuZ1izfrMVz&#10;lmr1Aub52zbp/mkc7slEAtcvZfd6oGZR347g99W7clG1Ib0sD4CLxYkit7gRWQlMSPMxK+VQGQ1v&#10;XVNF0yWSa5J4KkkkbmrmeMVyEYULaQAXgYlkZsMRfBjMdKI4kS9j45TK0DSVknpAnkhl9EnrSkdQ&#10;ktKp1WBhDQ3Y11r5e2dUwd5Zte7ySK0/jRH9o+kasbCZYhWNqiTlWV0cVwOC1Xh9/TxVXz6N0fsP&#10;IzR/c0N1mlhYEzd6aOMJHwXdDaD5s58GUaBGr0YGN8BDbWY0UNaGOZSgdBolKJle8SEWxclC2pyU&#10;kyiLoiXKBHDtfmbuuypqwlyKRuSNnaqw4qSli04dnKMijpuX6CY//kX5SQPr6W8duPBIe87fVdBD&#10;APzgtU4gtXOUendf4DUduXBLR4jAJ68/dQB8g671OwOudaHDNaGdee+/eNB/Q7BFWnpdDoHDNpWe&#10;Uv8a8cPuu9wnAt8hdgc9Qi3w+F1olBWwTyyobunTozyZTc2jtFa3WOPVNsIojU2yQaupf5fRgV7I&#10;KGlOzn2aV2CPFtZYr+W9hlP7dtQcIq+Bdx5+OlPbeDrg7cEvvweR11LowYwljEvbH6J8C6h53eHc&#10;GoB78rnGhTKzqVSaUVIZGlnVeFNWRewO+dksKVQ2VSy5kT5nINLGD0+drXkVgRMDICfgtlS6pOg5&#10;FVDjciXUDQD3R+ZnSOeu6teuM3urcHMbsyHTqo18GjZRB/da6uQB57cxzDPe/ENat2B01V5Te3TT&#10;/AEoSRDh1o4crHUjh2grQNozDa/dJTN1k4WPZ7vX6TWprq0mvj24QW8ApW36fDmN+gUR+d/H9nBN&#10;g/ot6bGlyK8A7Mudq7ldw1mFCdkyPd6K+DpR78LyOTrB4vtBqIc7J4xkJDdQC3qyFMJm2NSe3eXf&#10;DiH2hqSF7tXVqY67fDHl6lSrhlpXRqMbtYtWlcojC1tWbatVU6e6HurWsD4AbqiOLJl0rF9fXZo0&#10;g6PcHdXI3urHGdRroEb0H6E5E2dq2awFWjhlOvpVi3Rl/3ZdoaG1f/Z4zevWjBXDcupH38IicOlE&#10;MVU4ZiSVQAWlCtJHzbHHGQQ/fXy7GvKE0JE5UVwcDtOoMdI8DYrmUlPYdb3qs0fs107+aFKNoAYu&#10;3TC30jVMAZ85gxJVgVrJRdkAHInvGzljFMWqFFvVJpdX100NVWNUIc091V+HHkzQmSdTdOjyJJVt&#10;xxgnkwtpdGyCTmd9ejdC3z/35/2+UBdvDtPAORCGZuBrdKAtLC2sVr+s1r6r07TyKMZ7R4eqWKd8&#10;SlA+peK5pVKCIkTfHJkVO2UWxUpGBE6aVTGIwjGTWDTOBohdFS0BAGZ8FIvoGyt1YZYvsqpqW1Qv&#10;IWKcvc+W0YMf1ME/tde4zhcfAOjXPPYKoL7SQQC9+yS1LwA+dOmmTt18wljpDcqVv0TlGg5gyBwA&#10;+T8rDP9nFWw60TZqsvbWJ2rfa3S833NrHWmXq0yHzzxhUSPomx5AHtg7o4u82b9sFjW5mkVhJzRK&#10;R3WONkbtAfCIBGuofU9oZQ5GSTmYC+c5oHlFd2hhoyVa1nsgtS+2n52bQgRoqtn8smZ5N3bA261C&#10;EWR0SJmrFWd8VI3VQyIkH7eD++wLgH3pPvfgDdKyeHb5EoF9qhG1AXDrSsVVgqjqhsJGmZSQ25lD&#10;pmPWG5+IGxnQWu1rTSzrRhsXuliqxKpXLJ+aVCjFm7YOCiJEIKROW+H52hziesNKNdD0qqjGFZBQ&#10;RcysGW/6ZkgDNS1bUm0wte4GoPuyFjmqfStW5Xy0FGnUlUMHah3rk1vHDddJ6s4rqxeylrhSz4ia&#10;z3bixQsg3wBiR2fLaloAawB+uW89+tOAdN86vWFx4OWeNXrNfYu4z3as1BO42Y9Yb3y4ZTGi6wt1&#10;c+1CWGNT2c31185xQ7WRC8gSurazWekc3wFZ3rZEr5Yt5IviRT+UUfyIut1QgfRBZbEzYO7K/c68&#10;flO96N2ssQa1aw1gsL/p3gVRBF9N5e8yy3+wpg0eiFHZcM0dMwbgTsSEbKzWLViogxs3aOeKZVoe&#10;MFnrocee37ZGp1bN01Ikhscx7x3Ehbg9NjcVkuH2GM3FAXCphFFUD12zvhBs+tUspDaIKORKmVCF&#10;+Z3VRUfLoyCpsAkD0LwM6NtRw9gdHkZ/pFLTgkpXn7luNbrQWSPTHIpInRlR0bNFU+EueZTcI7Gi&#10;kjp7r2+slgtrKnmjeBq8soFuvZ9OqrlS3cdUVpxckdSgv5u+/lrN23gBM2Efff4RAANriWbuYANu&#10;fS3deYW1yu/5+vJrv9Ydx1bmIcs3T5aqy6RGylYvpxKUSE3qnF6x01KDpyBlxvcrVrLwk5RbUuiY&#10;SXOQTuciIuchQudWxIR0oamHu4xboiv0jU7f/aozgPgUNfBuBO+OXH2iwHuvdeYeXOerT7Xz6CVt&#10;o/vsgPg88jvUwMevPGE76Sfd5zAA2yz4q0lxhEP4HxaWrRdyjKVlgu/2n9XNV1H7MMB/MyrlsVvS&#10;gdM/dHTnPiRhx+nitvEaXqGQvCIkUstodIdj9lDX6OPUKfJ4jUu6kRHSKa3OHYhe0GktLnBUC0vv&#10;0dK2c3mz9QG8KBEaeOlAB6CxNLm1pxN5fegidylfiAZWcWRga0DiqEjXGdYVjZGWKHP05BdsAG5S&#10;OAvRtzRpdElUPmqqHlfwUplwGUwBxzZFHBWl/rX5bywisNW/1n22FDoqJxH3CyWLh7dwVscms6V7&#10;NUBcX81q8H0Abb2yldQY28jmKBE2A8AtK1ZUR5bPu5Ny+jWqpx71PdQF76c+jdhdbttCE0hTp1Ff&#10;zuvVHQAP1jZYRAenj4X4P4O96SVEzOWOPI+dZ/CsDaivIYx8MSkb6t4XfGzPeW4psnPWOLcGZHu+&#10;oxCJPpUpRF5fPVeXls3ENWGy9mPjuYv6fd3QPloIr9wAPBWh9NEAclSHNhrJGde5ncZ3aqPJKC3O&#10;QrHEznyWBeYP6KEVvNZ1pP+7FyDMsGK+TpMKn9uCuuiOdbq+dwsm65sB5wad37FBV4/s0e3Tx3Tz&#10;xCG9YIT2mrHTbR47tW65gviaM6T0G2hmWU9jdP0q6s7vqy7TgMIxI6hE/Ogqwu51nSxJ4bSzaliv&#10;pDyhuBbOgMVNqniqiytGNWrhxm4Qd7hAj2WsOJwLun+3lqrTuoTiV2AbKT91b4YIipopuhIVjauU&#10;jIYy1KJBVT2OYpaJqDTNWORvl0ItZ3rq8P3ZbPn009MPw+nVjNXYWXU1e3VTXbk3gfS0tzYd66Ru&#10;04qq4/SSqu+fSzuCfEkxt+ru8/F6+3UFgnPTtefCKF17u0qbTkxS9nquilMQxlWGDIqZLBPgzeyA&#10;N3ZyV+fESmonO4/lAMS5HRBHS8r4KAGdaIgcg+dugWn1RydufqRp9Q0Cx0vthqhx7MYTQP1Sp2++&#10;1BG6zTuOAGBGSDuOn4cHjYrH2Rt0pe864ncozjo60VbTfgekYnT033/sEaNaWhfa/jxl9/AhniwW&#10;fd8aE2v3sQ/av+u0jqwer6OruPpP7qxeuTKoaZTEahWtgLrE6K1uMSbJN+Y0BaTbqRW5Tmt1vjNa&#10;VYiVqiLHtaTyLi3tjJkzTZTZnVoiIhcWeWd0aKSxTWsSYYvAcWbDqFhu9WOeO7p5berdEmpfIqda&#10;Q8eztcD+jCq6oG/lmSe9ugPgrkTgbswQa+XLhvFZEuVPEkvFksZSnugRnQ607f6Gpc9hLCxLo80T&#10;uEaWlHSxGVk1hf2FqubIzh00CavT6YOxJR1OrYt3z5Ixo+nWjtLaSWO1wXS9zHmCdTc7SyHbr+As&#10;HwodFE73BgPDSEYUGHrtmTZOR+dMpLE0WZcg/9+iw313wwIi6BI0lwEqoHxNpH3LWMii8fvDWwC1&#10;RV6aXxwD7lMitj3PzmMAfH/zYi4G83UZ/WwD8PnFAdA/x+ng1LHajpD9KtYpVw3pjWk6Mq7DcEOg&#10;k7sKIfb1aGNvRlx9O13/HWwR7Zk0VAcCRvL6xun4gsk6zfc6vRJ9bmSSLiDfenn7Wl2lCXcdyuSd&#10;gzv0iNHTizNH9Jwx2Rtm3h9hm72lE/0JNtoH+OGPTuznedsUtGmZdjNSWuSHwiQKob1ZNGnM6qdb&#10;3CiAFwtXpHwrp4qPBA8KKR5u8kBIoWCapMyCE6k6+tLVeR/VgeDRAZP2kYg6DKapOZj3R8O2ZZXe&#10;M5mil2MbKQcgTkE2lSyiEuaMoYxV46h+/8LqMa26cjVhdDisODPd5gp8yr/T05G6eLeHFq3z0tJ1&#10;TbV2S11NWlhWVTunUsXu2ZSreWIlrBFJ5Xpk1Olbw2gK0f3/s0svvyxknDOS9HukLr1cpLVHRylD&#10;pXSKlDyBoiRgzz1hBgBK3UvaHAvd81hE35hOBA4DccykOTl5IHoAYJhZ8bKU0ZxtgXCcf9Goeked&#10;+0q7TtzW7uPX4EA/h0b5kmbVC7rOVv8C2DPX2EC6AaBhY52DTnnlKVI6YUJ2RuB4TTr8y1Fq/7+T&#10;aKtzbf5royP7D2EPtKXDlv6fM0dyubB1uR7i8P4Ka8vX+NIu6olIWdxYahopkVpHI7WNPUS+MSar&#10;d9wZmp1lD0ZPp7SuwDkkN+lEFzmmpXU2aUUvXBJ6+SA2h3xOe5wUOiIjSwQeUrc8NW5RR5alTbE8&#10;bLFUhn5HxKMzaem0gddWCAfWr6TWzIfrs7LWG5+ebtAnvQB8BSRNC2FSli9RdBVMHEPZo0V0mlUG&#10;4IiA9y+ArX5KGS0yXOmSGI376TxibRcQKAgiLb26ba1u7Nmkq9R0FoXOb12D8+IyBSI+f2bNYkzS&#10;5urIohk6NH+q9s8Yr1144O4NGAWJJezsnz5Gh2dP1FFMugJxpr+4fC5ntq6tmotI3jzS6UWO0scj&#10;xAIspTYwP91pYKbeBcB2+3rfhrDIy+ctYhvo7dzdgND6mnm6RgS+vGI2QKbzTff34LTRAJLDz99H&#10;RN49YbB2jxuIkwKg5e+3FaO4Lf44P8Jb3j22H56/Q7SfhfwD0/x1bDY2ouhxn14agDsGaipE0Utb&#10;VugqW0fXdq/XbcZqD5gfPz15UK8Yr72CxGFz8g9QRN/B4nrPecHM+cGxXbq0Db8hONJrh3ERBHyD&#10;arrJC0H+ilxMC8WIpNzUriUSxqCR5QoZp6CakkG5Jo6nQumTqUrezHg7Y1dKQ6stUwZ/RB0GtqwD&#10;iBvJ3b2AcjfLosyt0ipeZUzMslIDA2KrhSOniqTBEC+CHszQqYczSENHkIZ20vbAbtSxfbXicFf5&#10;DGfx/kgPrd9WS1MXl1aqyrh6IE5XoRdki0Iu6rPEA22qYbr7crLuvZilOy/5XjdHa+bG9lwIFmnH&#10;uQBlrZyZSBpLUVEFiZY+laLinBgtaXpq3QyKQfMqRmKicTKLwGFROEaS3IrKcYmZUdnLNtMB8ucr&#10;NK5O3vhAfcv4CJG7PadvkDq/1vEbz5yVwYNEWlsfPHKBDaRLSOxA8DBa5e03Px0xd6NOGg/6LVMg&#10;Z8PofwGwowEdPkZ6TgPrE+j9xdc/JJ12ebZqMDpA3oCYhsp5FO571FOLOGZvmXUAAP/0SURBVDHx&#10;PoqjppHzAeDBAHia+sabpZmZd2lVvlPaWPic1hCBlxY7piVeNLYGjGXu2w7uM53nDk2IxM00pXU9&#10;No5YBq9QGMZOPrjOLOlDqxvWkKiM2mFvutINuWL7AmQ/RkzNqX9blsjjiIt3ZIZYh31kNzPopmmS&#10;H/DmpubKinhdUkuZnfTZSBxWB4eNH9LHiq7JUOX2TRyoc8um6wp7rjdpDN3euV43LH3cQRTiDXl5&#10;M7pfbN+coGF0nHT4+KLpOgEwj8ydCIAB7ZTh2ouowX5kcfdxewAwO5EXretAnnuB8c5FvvYiUfM6&#10;POvbaEuZWPr9TYsdEFtqbOOgN4yGXpJG2+jpFZ1ri7pPALcdA/EdIviN1YCXhfpr3P6NwKfnsZ45&#10;awJqkaN0CPH0fRMHOUDdOgwl0KHdtWmwj9YP6KINnE1DfLQFMIeBeLDz/BOzRusEq4GnsBoJtKi+&#10;hshFyn+dSHxz51rd4tzbv1mPj+zSM4ghL88c1ktYZe9hcX2AeWbsrVdBkDqO7YaVtxFv5/naPWWE&#10;FvZoqRE0IFshulA1JY0sxBTy4oBRFB/mNqirGBnHC7pr1gSxlD91EoQf0qqyaxrH36o5wg1DW9QE&#10;wLU1BADXQG8rbpbYStsorTK1SqkE7jFRnWQGzAphlDQR1LRPce083VfXX80ievlCQWyjrceaMRpq&#10;qJp+uRSwrj3z37Gat6KyGndPoUYD86gVG0sFSbnbjkRd8oaPXn2dqGcfJsFtGMR2EqZm79doCBcG&#10;v8VN1XxSA6X0zKpMzaFDdnSTKxI6aeplV3IIHXGLplcM13SKgel97CTZFTc5rK9kuWhm5VQUY2DF&#10;SK+KrQcwPvqpS4yQgu5/0wlE7XadvK7DgNRGSLaJdPDCfdLl2+H850dO3Xvq5gtHO5oGtEPcsOUF&#10;hwdta0b/SwvLgPt3fGQLDObsYF1p2wW+TRHt8mLVUO3sXUMrfavyJp+oue1p7sSKqbousdQwYg71&#10;iDNYPWNMV98EczQrKwAueFrri5xFADtQy8qxxNB8FStoY6h728B9xgDZu6UWoOhhOsN9SZW7lC+M&#10;kHt+dWOoP4ClhM6MFbqg2ezLTLgdY6NhDaoA4mJqXtRVnSq5qUu1MmpQOJfKZEqhwikSKUfc6MoV&#10;L7JyIJ2TzlJlTpTwCPwXvA6AY0dHA6suBtZDUMqcpWvrsNQkBby9HRDvWKVbNqbh/k1uL29YrHNE&#10;0MBl7MESYY4SfQ/PGU+Ni74XK3X77RDNDuADdHjGaEcA/SQAPzl3kk4Ric8unILLAzI9q2YCwtlI&#10;Ec13APzEamKi7z8ABsiv9qyn9l37T73spNwQM26THVgUv7pyjhN5g1ANCZw/Qad5HSdnjQWM2IOM&#10;66+dw/20jfXMTQirbxnko612BnbTNjyithAZtwHuHcjC7ufCdQDXRrNMse9zZvEUneP7nicKX7af&#10;tWGJrm1cylmim/z8B9TDTw6jF336gF4buyvwkF5DC/3g0DFP6QkLDnfhR1+mmXUA4bs1KG+Ma1xN&#10;XRBgqJYyBoSOiMoFgPPHiSGv3Gkg5QCiopmVEwC7JoypKvkyqxIALsloqS789yHNq2tAs+pE4IZy&#10;Z6YcnYX9iGmjKGmNpErmGQeec0TFKkB/I3cEeXbNr/WHkRA+1U1bT3aEithRq/c20ZDFtTVmXRvc&#10;AP10/xGlzc4GWryxDo4InYjIePluq6NrD3tB7GirB6989elXgF68H6ELt3vq8SfowNu6ymN4ceXr&#10;lk0F/AqpyKDSKjW8iooNKKt8PYoqZ6f8ytGpgLK0y6tkVWhq5WKUlIaFhkRZIXBA5ojPNlKsLGo9&#10;ggsvIpfWgT7NDPgY9e+ukzectPnMfRpYnFPUwAfO3Wb+e1unmAcH3njOSIvxER1ktOwc3rOlxs4e&#10;cDiA/ycxd1veD9v/xbUQ21EbPdnCv9W/Jl/r8mBZf52dgERovbzaM5QFAvx72zAK8MKvxjNCVnUn&#10;AveKMTMsAmfZQe0biGfqKa0qckorau7VUu9FGGQNB8BtsTpBwN27BTKyLTW2WR1HU6kTJPhO5ahp&#10;6C73Zq/UB+D61YBbS8eya7kC6s88uEtFS7+yqVXJfGpaAs8lUq+i1FLZYkZXlqiR5Qp4XfH8Tc8I&#10;ySiTfwEcgQj8d7MlQ7yYCmhTV3uQhgkyETsiz3XetMZiurtzzT8AvsMI5/b2lTy+gjf1Ut7gBuQZ&#10;OrNkKsIEY5CXGanDdmYMZxY7zNmRPUA0PkJEPI5Z20micRAAvkSUv7x8uq6tnOmk0k8ArnWdnwPW&#10;v6mzNa5eMnIKA/FqojApNhH6AfPke5uWooaxkAZWWPS1DnTgPC4S1LHHZozETXGAA94dqJvsIF3e&#10;SaTdN6qv9o7sw8e9tHNkbx0gdT5JxL3C67i1bjY1NSk9yxt3N85H9ojG2KpZOkdqfp56+CrjL8tK&#10;LtvP3MLP37PRoZk+PriZBZadeolE8PNTRGTolC+pj19A33x0fI9u7cMjmgvdtnH9HLmdviyc1EoT&#10;RyUSRFM2MqI8/F7qZEvGRCErbhjZlY+0NDM1cnXm99WogUumTYSAf3IisLv6QQyyRlYdyqrocZj9&#10;xqSPkQzljWJRlaBSZEUvEFFRsrgoP7TJVqhE+kytov6z6K6jFlmrb1al9YzFEn9HBV301uWrzbXv&#10;cGPtONxEl+401vlrnjoZ1JJpShs9euOtwCsNdf6mj97/mMD9Llqxr52m7uygxef9Nf/sILWYVROV&#10;j5Iq0r+M8vgWlWv7PHJtm1c5OhSE9ZVfGVvlVgrPnIpfnpoXXexoabBHjQ0vmo2kgfOgrNLAOnnj&#10;LeB9zajoMV3mmyhxPKX+BcR0oA8zTtp14hIZBNxnou9ZAB0EM+sW4RdHlX8A/AZChnWT7U8YB/o/&#10;dbA1sEyF0v4z0D6j5n3H8+3PS+7fZ5PQ5ebcngqa1FazaufRSDf4paUyajjR0IsdzRqsWPml66He&#10;ScfLL16ApmXcruX5T2pJ7iNaU8oAvFOrfVligBARgAj89A4cADwVcfdhpMu+jIE6wsbpgmlWLxzf&#10;erOo0Bt94f6c9nBnw2bDbqTZBdWcf6TmdCzr5s+iukUQik+NlA81USa6ztkAcMbIkRBtj+iobzgp&#10;dHgN/BfAqWJE0TgvvG4AcODCSbqIZOpFassb2Jzeof67D5Aekc4+3LveUeh/BKjuAuIr1KCXSYUv&#10;4Z17as5IHZk2VHsnMHfElO2wRWHW6/ZPA8ikp0cCRugkNWbQgkk0nKYCvAAHwE4E3ryEWtjqX2tW&#10;rUIBhHERxwD8ElC/hGllHekn26mB+bl3AfAt1COucwGxCHyOTCCQ+vcoWcB+CBS7RvhpFwDejZ3q&#10;XjyMDtKs2kdHeD8Wn8d4Hadx4QvEyiZw3nidmDGCXW5/RMnH6OaKyXq+Y4neH9nkKJC8hEDyCHad&#10;c8HiZ14lAt/gdd7m3+TurrW6z7/Fw70b9ZSm1aMjOx0QP+M8h/v9nOj8GGDf4LmHZ4/Rwu4tNAIK&#10;bGMoreWxs8nN9lc2LqrVEeZvh6uGUWMLMS3IRoe6Sp7MThOrNCOl0ukSOzLBfRpX1iAmE9WR6IkY&#10;lbo3Rtj8NyLGdLHyAODcERU1G+OkvOwJA+SorpEVM0dkRebxKv6oQ+5oQx08StsOoJ45p7AGTCyl&#10;xdta69SV9rpGFL58yw95mvGIpE9AZmci0q0BcJP76tGHaTp5d7TGboLyOb2C6k+pJLeB8KE75VGW&#10;jrmVtoWrksOtTu+VA3IJM+pmiAe0yEONnl85OwLuFiUUx5UNpKgZFC0FcsXL9rJN9B7p2DvO6uD2&#10;E1eJwNd0/CaR9u4rKJTMf4m8O46c096TeCiRTp++DisLIJ+7+17P8Aa27rNxm18SSZ0G1v8AYGtg&#10;/QXwN7rU91H8sDmwPfvxRzSl+djl4tTOOjOO3d2aOTWtam5t64r8TX6sUhDbrhIhtibVbqppDXrK&#10;J+FwBaSnC53/hJbkParVpY5rWe1tWt1rqmaZgmUbU9/gtIdCSR3cB8B2wDC6Hf463ahp+7hXpPtc&#10;Rn1rl3UkWrqicmjg7UFE7gaRo35eNJdg7tRlcbwBM8Q8pGEZ8DvKxBskK93n1IA2gYm3G4DDCRz/&#10;2SuFiRUlkoZQS1tKeYoU8gLAurhyFsqLC4m4K5z0+RaptL1pH9DMsfMUMD8BXI92Wepr9puzdXX5&#10;JNLQwSy29+D4ObWlA2K75RwB1CcQgTuDVM95DMKu8nNuEu3uUgc/2LKUNBrwAmAHvKTQTheaWwPv&#10;MyKwPf6Y12Jgv0MqbxH4Cml0EAA+QepsP2MvkXYfXeZ92LXuH91Ph8cP0kGaWPuJygbeo6T2e7lQ&#10;bRrSTRtIrTeT3m6FProZt4RN/dtRH3ckvfalsTWMVHqaHtCBfnF0px4hanCT7OMugLSS4nr4xe0e&#10;F517XGgeHtisJ4cQh6OB9ZSFiRenWHoAzPepmQOXztJmLiaT4UX7opVVmaUSExDMwu+iDLPhthjW&#10;9axcgIkBoyBS6/KuaVUjTyZsc+I7px+Kln2ROerTtLY8EW2ImRL5nGyk0ekiEoW5IAPYCJkBszW0&#10;XDkZXZS2THw188ml7BVpYnZOq1qjiqpYh7SatKapug7Lo4wVIqrDxJryCyhPhCM7OVgLSmUNotVa&#10;3X4yTb5jmPMPzKcdZ/tq1XG42Ls6qEK/XKh8pEcoIKvStc2pbF0KKEO7HErWKL0S1EqtdE1zKnvH&#10;QsrduaiytCykpBVzKVYOV0VmtOQSJa2SupbTwq2n6Dw/0+bDl7QBu9F1u4/TrLqBjOxbwPsGAsdL&#10;FhYeON3nIxduK/D6YwD8mGbXXZ299U6PkOCxzSM7LwDzf0vo/B0lGYCd7No60URpa2BZSm2P3TNN&#10;ab6By6kxLRU4vrnm1S8gn0zxNaZ0TgCM5CumU1Wog6dDw1sHp7ZPJj9NS79NKwoc07ICR7Si9CEt&#10;b71Sy3oN1TTmptOIwDO8EUSjBp6AomQvLCpb4XLXrGBOGlbIkXpWBbiliL7lnTGSUSe7V0JziWjc&#10;ATDXyIxcCySMWqx32S8+C02StETZTAAzC1f6lA59EtYVbxgjbvwbvHbfyB0+pXNrHa7zlgYHLp6M&#10;WmYA4JgNPXGR7pBKPyTqvjq6Sx/sjUl9d4ea8Dxv8BNz6PZOJLpN7E1q2h1w9CKNHe6AdiONIqsx&#10;DyC9um/CIO0PP0dJq88QAc+bK+OaOaTENhte4YDTUukXe9aGHaR8wmbEpNF7ADFAtih9f4vNgcPS&#10;aKcGJoU+Zk006t49FnVJkS1d3j+GbICIfJhziIbW/gkDHdWMA4ixWyp/lb/fNWrxuxvn8rOZK6/H&#10;MmU1JQF/9710slcN80MQv53m+3pr29jBus7f+RH860ekz5aV2IXNMhQrM+4aiPcB4oNbAe4+vSQC&#10;vyKVfkoqfZl+wtF5E2DZIRlb1U2e6RKoaBw0q/i3L07EbYVIYS+M24swNUhLal0mc6qwFJoaOHe8&#10;SPJlUWUAdXD3+lXVuVUllWicTnnbplaO9klhZCVVrjZJlbNFEraDYih+sUjKzOZRcyRy5iyooeVr&#10;0Bz3Iyvsnkld+ueWj38e7TvYSJ19k6hjn2zqNaqIxswqpKVrcmvn3lKIzbVBGaOPxs/MpxUb2Wme&#10;W009Z2LcNqWaag0uqoI9Cyh7t8IqNriiSo2oqnJjqqnM6CrK61fMAXT+3nS2m+dUtEJoZSVIzSoh&#10;i/9oY7lETKH8FZtqh6Nt9VBbUN7Ysv+cNu45QcPqJnrQ76l9n+vQxfvUvneQkL2DmN1jQPtYQXee&#10;o4P1AlOzn+z/hkVfGyO9NGnJ8D//XQMbgJ0GlkOlDKNdGph/gvjHX4IZKQHgo8Mb6/TYZlrWrJja&#10;QlBvGjcmNXB8eaKKX5NO9OR6XtrlP0yTq/XS9BxrtaLwES0vfFjLq+7V8i4sOHRCObIVxA3zUera&#10;HsPtlhresAbsq2JqgXxKa7c8KFFW5VTSIFT/B1AH+xmAib4+AHiARzlsRdOoRtbkEDly4Z2TWSXS&#10;JVFq3hhpAG1mAJye9Nnmv7E5MQCqkTj+G8BxeX7r/Bm13Le5do3tg+PAKJhT4wDxVN2hwfSYrZ4H&#10;RN8gIsl+Nnj2BIzTPvjGJxfNpAM9hbp3jA5NH45nrp/WsUq3gtnnVmpPA+p6ItxGur8HANFe0th9&#10;pLGHqD9PcKEwyZ4r1Jr3eYM/J6q/pOP8klT9LXPgj6SwH6BYvoP7bMdoly+IyE8sdQXstwHT9TUL&#10;nbnyGaL5YTOGY1S0azjgtcYUP+sggD4wro8OsGS/l6h8YCIyuYAzaNE00ufJOjmTqM3FZQkrnPPh&#10;GS/qh2sCZmVrYXPtZjHj3LZ1OocE8M650zShYyuNaEizp78vGQppP4C9y2u+y3w47JbXtRdwA+Jn&#10;J/boNauR79h9ttt7/J1OL2fxY2RPjYPi2jZ3OpWGGZeDjKgojav6iBKaVneZtMjg8LsonTGVKqGj&#10;Vck1NWPAaGpNk2sg8sJ9cUHs1r6yPHvlV2XkYSuNyKEa47DvmVFEzeeVkJtfRqWpEZvd3Bhq2LWw&#10;JkwprwWz62ve9KZatrCWzpz21voNVbVzWynt3Z5be3fW0OKlzTRmdgntPVqDOthLkxcW0dKtNRV4&#10;kZr4RAPS2C7aFYh/8MLmqtw9j4r2K47GVgkVH1IBAFdWubFVVWF8dU4NTk2VH+uuAn3LKHObgopX&#10;CuCy6O+CdpZLxJSq2aa/DhJd92AtasSNnaTPm/adYuPoNiobb9F+BsBEWpv7Hrt4l20ki773de7O&#10;M11mP9g0sN6Hp89vSJ/f/S8rSAZV60CH8aPRjAa01nm2P58AvvGhLSK7HPNvAoCbal27UmqTNJoa&#10;x46hNokTAOKEqk8UntOslbb0x8yqQQ/NyLdKy4oyOip8SMvqbdLibiM0o217TcMcfDpvjjksQsyA&#10;zDEAlcIu5fiFFGZJH2JFP0Dbm4ZWPxpWveE6W+ps0ddmwX2g6HkgxO6B6mGDfK7yyJtFuePHBrwu&#10;0CYjAF60r6h9E4V7/xrz6m/3+d9NLONC16MWm9W6Dq4S3toLyI7TDDJVyiBq4u1EsxX9zBxtmA6w&#10;1bNv4VytgtAxD4rhNGbYIzqgXw3JYBJnMTYua0hDV+HEt7x3W9LagVrL97Tovmc04AJk+wDW4clD&#10;nVr0IqqXt2mYPd21htpzK0QO+M9sLP1EGufb2T3OQoNxpd+zjfQKuuUzyB62Jnjb5rN0iC+tmIe+&#10;9mTtI+LvAqS7SaENuEeItoepffeiFrl7ZC8dnoAjBs6PRzEk24GQ/nyE4jrjzVseXyLXeLGpPWPT&#10;QIql9DFjKmvChMqTEscLTKt7QCldMhEW2e7NWgdJZGzLxpBsPLUC3+UTXASu01S7zRbUPQBs5wEX&#10;oSdkKm8B72fkeD6j6mHp9JX1C6mF+TdjPbA7/YrqrG/mQdooHwILHjSy2mPcXiFjMmdfu3RGdreZ&#10;JJRjyT9vwqg0J5kyQOgYyIppO9wdCldLq7TV4ymLV1KVQvO58mhE20fnUKkh2dC3SqPkuSOrqoer&#10;pk5sqolcTKcxNjt9vI/evPXXPcgc+/dW0PHDpXXmRHP171JDAbM6QaOcRTrrAQuqr4JuDlDgZV8d&#10;OtGJrvVAzLcn6ciRCRoS0FEFu5RUVppV2bsUUt5exVRkQGkV6leSyFtMhWhsFRuM1OwIojIOhsX8&#10;KyGkh4xOCtYdo6eW95CZaG7d1abDFxGvu6xNB4NIo4/ryPnbOsvyvqXRx689BsBGm7zvAPjUtXvU&#10;zM919fFHR4Hjg6XPAPEpYnSfbM3o/8cfi9E2L/5rKfqKyPuU84yvdzk9uqWCxrfQRu+yaocka70o&#10;UdUgShR1S5NYLekoDsG9fEmHLgqo21Nziq/SCrdjWuy2l/HRfM3xhmTfBreE1lb7ttB0wDu+ZX14&#10;sWXVFTJ7W+rfnlVLOVG3L/VpT6iU3WFmGWi7Y/3Zr3ZpeZfOo3oQOurly4DdSnZVgU2VAdBaxzkj&#10;Daw0pnfFG8JJn8N3fy36GvvK5sD/bLHwsTsyLWOQPF3u01JbkLa1ZpDNT6exnricdbbNE/01e0BP&#10;+bHAUDlPTpXMlFnFkE9JHwchtQTJlCxSZKXCOSBjPLqsmG75VC+rKW0baQmqExaZ1w/ge1B37gRM&#10;uwHyQQB2nAZSECObe9S0L1hweEfU/UT0+mYqIGfYgmFL6Ssg/ozJ2AfWCN9Ds3zHDvHrE7v1mNry&#10;NrPqK8ylT9KB3kWnd/cY6l7S9AMGXkZDR/g77OdnHeBzp6aNcB6f1qaRmhXJR7pKCpo0LaZiSZU0&#10;Wgwlx54zGQZhrqkxGkuaUvkzZFFqbDmzJsFEPX0GNeR3ORNW2oaZk9i86qvleAOvRHd738ThzM7n&#10;4I9F157a+BG18HPGSO8B8E/sZX7du6zPzIgfQEgJWjZVm/x9NZBZfiOypjx4U+VhUlAzM++XgkTc&#10;zMlIodHnJhKXZQ20dIakTgpdH9XRjqTY3aHRNoJaGxMapgs9DutExysRgy5wcuX3S6fC/TKpUodC&#10;aodqRn/3Fpo/cJj6Nmimvoj0338yAjfRAD151FPXrnjrwL46uho4CmfNSRrTAe74ulGas7omEddL&#10;p6720NKdbRhFwWjbywx9Bw3JdeswHx+uzLD+UtTLpnQtcyorjaysnXIjWZuPQ9PKtyCniPL0ckOD&#10;upQK0qUuNLA8Ta38ipU3l/pPXcJi/nVtwOTbwLtu9wltwF/sKLXuGaRkA5n17ocyuev4Baf+PXXt&#10;Afu/91nef6abmKy9IeLa6qBF4Ye0o3+Ep8X/Tp8dLrTzn2XMYcD9wHHqX46ZhD8DwA9RAnC5Nr29&#10;zk9qpp09aDDAsmmIsFhfIueSDrjMVUarKlcOBTRsKX+3nppZZLWWux3W4qpbNL/deM1s21VT27bk&#10;Td5cM/ESDkDDajgqGn6o+XcpW5gRUhFnkWEg3WdTNrSo2xtyR3+A2xv1jb4s+TfOl161uXp7sizu&#10;TrpVhCZIWsCYBQBbAyuVScYCXNv/tbVBW15wOpcOnfI/AE7F41WTR9cAOtrzmUGv7tFOK3q01fhG&#10;1TQFAA9BJbEaEb5g6hQqwpu5ZnE3eddvqgoFSqo6wn0dW/dR9gx5lSoudLxYSVWoYFmlwq8nG+VE&#10;Z2w4lvq21i78ibdgAraNN3AYgAeQYvvDj55CDbpUr3jjf2aN8KfpViGtY+ocP8+bf+9BR63jO4D+&#10;ev6QPuNZ9A6Av2V/+AUR+xrNrONzx7PE0Fd7AOqBfwHYgHuI9PmM+S2j9tkVjnFD10xEMyJv9vyq&#10;lL+UsgPW5PjoJsHJL0XcpKpaoYbyZXElAqfBz6qwyuUvqvzpswH21MqTIplqY2Ldv0kDzerVBaqm&#10;H7RNLhYBY0njachxIXp8eLveoMdlwP3z6LpzfuHY+AGNr+ubF+ooUXgarKpWZE2FmedmjxZVldPE&#10;V0vq4OpcgNNEjaii1n3OCu2SGjgvmle1ESPsTPPKF52txkwf0rKcEuFvKURHOlH+aCo/uLhaTPRU&#10;84YemujeVwu8RsP/9lXmzEnUuldeff0doHcfIbecQqdtHW4Km9zVuVNlrfGbr4V1AxhNdlKnoSWJ&#10;em115/lANemVVvlbpFObqTXUuUd7HZl/jq0peNDF6EADyDw9i6rIwFJE3eLK7pNHuXsW4n4puQ2r&#10;rMKAtmD/spxyKj6skooNqaQczato5OyV2k70Xb7lsNbsPK5VODVs3HccphUi79fhQdOs2oVPsaXV&#10;e1HgsMfDzh1df/pJaL0764OviLwPEaVzKmAD7L9ZWNz/DS86zOSMhQee/4busz3XmlkPAD7jZMft&#10;0OXpws66MrmJNnuXUbvkMdSByLNpmLeubJ6tgBbV1TRDakDhqb45MakqsEZLSx7QonorIHwMJxLg&#10;EWvpcwfkRXt0AsyNcGAwQfiSdCXzMuc1SdIy8kfjysDblYX9AYDXdoL70tSwLaTaeCLVpn6qQxpd&#10;hhFE9phRnfQ5A1tHRtxIHr64b+J1Vvv+/aX/m0ZpYM7E1dwjXTz1K5NHM5u5a1G7xtx6qF+VEurI&#10;6yiSNrnycdyLksa176B1LPWvm7dI7m6VVLFAWdUoUV7FcxZQomixlDIxyg4VGyh/ljwofURWnvhx&#10;ER0ooS00tPaP7+cAeAcu9fsA1slZo5wU+patGZJ6fgWYpsfsaFY5tifoN3NCHHdC07IKE1n/gVLl&#10;+0AaRaTUVzcsIpVFVQItKgPwXmNW0WU+DJCP03W+BMlj79Be6olvb5sCpJWYhy1js8ijWBkVSJVN&#10;WbjQxEeiNT4SrbG5TYi7X77UqZUFE7FGVWqwCz1K3Zq1YaGjikpmw9qzWAGYbrmwEC2kCYivbx87&#10;yAHwCYQMrlHLvzHJIIzcgp9i2/n6vkJe3cft7xY6YteYG7MQsR4B9WHd1ZX1wQpkaZkiRFQFnDKa&#10;FqBTnCON0tG3KML8txjgLcoudxGEFuoiH+zLCKoL3ko9m7vLG5+sBjWofd3zqZpbRhUvjlztaFYe&#10;Kekm9OitGb4D1K55DZVsmE3JK0bVsv31eDPP0P5LddVmZlpVGJlZndZUVIk22eRXppO2NF3K3vJg&#10;pa6QSHP3utP0maD+E/MoYl4X5egIp75zSXVo10fTu0xX8aLllaJWDpUYXEUVJ1RXxUlVVXJEOcTj&#10;S6rs2OqqOpWL/bQGKjvOXYWGlFeurmWUDNWYjJUqaebqnVqLO8O81bu1YDV7AOt2aduhQBpWN50o&#10;bMeAu/3IWR04c4U6+BZNtUt0qS/pAuOlR4ResxN9whbgE+NEhsXZ/+OP41AYHoUt4j5HgfJtuAXp&#10;G1OjZP5rqfjNpz9gYi3upquTm2p5kwJqy3rYDLrEO8f5QoofRPqcU2WiRlOlZNhlZPDVHCLwioq7&#10;Nb/xPKJvP9LntoC3tWaxHTObzZhxSOEMZhG/R+ViagUxoydp1lB4zoPgRLd3y87ctzDptVvYYj8R&#10;uC2P1cAfuAHC7o2IxG5JY0LaYOcXQKYydhXgTRi+dWRR2FYILXV2InD4JpLdN250Tq76jdiMGYbK&#10;x0wWyOdA5ZzZylN9KmNDivVlWdf0alGhpMaiVrFxzhwdWIPqBClVw/LVVTBtdhXNkFYZ6HynpOOd&#10;wNHbclHelMngYidWHexCulRCmL5ORZ0m+pxABH8fQDYbmrNI91xfN58UegXytRsdADtC63eQqUWD&#10;WXfOc5B9tY9NN9q8ihzVyDNobzFzpbl1beNiFCEDHNLIfjrNNos+CqPsDCSNO3zvg2MGqB9c8kFc&#10;iOZ266jd06F2rl6mQew2Z44RVzmxNMmHy1/ehHGUM34sZY8XS/mSIb0bPRq70B10ZOtmLZ8yje0r&#10;dKqqogba0FP+XRHNZ3qwGcnXQCLvRZppxh+/TTf6M4ys3zhUBD9D+O/9IwW/ecB5qBBA/Batrofw&#10;ug/T8BvM0kkNRkQ5SaErpkJiB4ngykwTMlATuxGBi7AGWihZHAfA1bPDKUCepxuLK8M619f4fi1R&#10;qmyucX28NMqXRYduNTRtRjv19Gc3e2xH9RrbQu6ks0Va4ozQLLlWHKmr9z8Hac2p6iozEmvSxexE&#10;b3ZX7rZZ1ChvbU1vPkp+w9opVd0E8p5URJ9+DNP4JWUUr3QkxaoYV+6Tqqj9/HbqN3aYsvLvGLsU&#10;ipeeeaFSllKRPhVUyK+0sncorHw+ROAB1bBuqUZaX1pJGa1GxQ7VxSW+8pSto+Vbj2jhevbgV+3S&#10;krXsBmzYp11HEas7c5m0OUg7j53V7hPn/wHv8UuwsYIYJ527rqvQLO9haIZZg+5h9v0aVcl///mf&#10;mFiWYb+GK21NLGtoPWUJwlLvh8yBrz76bBG4ky6M89SGVkU0p1IuzXQvoo0YIK/rgwEU6oNF0evN&#10;HiGFumfz00K3DVpZEwC3mqIpLbtqUiuYVx1bayY+wlOIeKMa1yBdRomQaGskjf7MfIcBYBMH70gT&#10;ozc60H7MfO1jWyWsnzOVaqCt1AA/35os7eeKEVGuNEXS0bRKDoiyAEpzXbC5r2lf/V3gN9AamGPy&#10;PLtvtqJFoVu2z5caSdlyWuHTjLSqnRaw2jiYC1LbElA3q5fB/qWeAvCt3TZruo5tQs9o507NGDxS&#10;6WLw5k+aiJoyrspnSKISvCmLJI2N33FylUyTREOYbc/u20OdShSm695UtyB+mOfwmXk0sJCuvclS&#10;wiNGMa/pPH9BkeMP6pGhaDCHPMKn9gFa0/fMldBkYFGrRHb2F5KwX7A4/QiA36KPdZP5cRDz5JM0&#10;245SUwfCCLuCouZ9FiWu0/mdCgV1FM3A6V78nkYwh16zQhd3olk2d54q58yj4mlSqHxGDn2LMmhS&#10;FU8eX5lZ/KhfiuWO2bO0fuxozfXroWUjBmnLzMlaMHq41iIptH3eLB1cOFNn0dm6Y4QTGm8fTLjP&#10;XA+54PwhhQ5+DohfA97ndxX68p6+0tB6c3wXbLcpmgkpowlm6vkg0ZRH9L1G+vj8myVR5vgxVQIg&#10;F+DfsyAlUSFUPCpxce2BFpovfOqR3RphO4p38HACgH9rzRnVHjGBTpoxhffTkq6YlrVW9e4FVLdn&#10;EZVoiYhAjwwavr6odlyspe7LCio3PkkNl9aSx9zKSlMnGy6X7to8a6FGs6yQs01KVDeq6OqTHnCm&#10;qyoHqh8uxaIoV7s88l7ZTo35GXkAZur6eZWkHHznTKmVgKwkXqZMipM+o+KlYcGf25jcRk7I18bA&#10;gNwsV1ziqVazrlqz46RmL99B5N2vJav3aMmaXRA2zqA2eYWli/Occ4A4iEUGJGTPWyfatKCZBV97&#10;qBvoRN9+/ZvIi4cS6e/H/6WBFea8ENZ9NgDbLrAzUrJojIHaS+pfEwS4jt+wy5MFtOXboJiROYGG&#10;500DgItqWbd6GsKGSVOu6MUxmyoWN4v65R+qhWXWa0XjtZrbbiSi3xiXQd4wDvQs7DPGox45xLrN&#10;dJYNwL24tW2kYTBwvIm03fFC8sPXyIb93aFRdmCd0CNrEk5S1UIupyBiadlpWrkC3KSclJh2ZyYa&#10;WuQ1ABv76j9NKwNwmBLH3xlw1RTRNQhZ0GUdPZibMtOlizuXPdYVvTtqwxBfpH54oyAUv4QRyjrM&#10;y0+sXa6zuFGc2bFLTavUVMYY0VWGLZoKGXBgTJcQo6skKoZ4WyNGYUtxm5jFHHVUIw+NZJ59ZOoQ&#10;Pdy2GPriHGbJrBTagj5d5XeQJb4RoRzPJDMCJ2KFPL6GezzODhhuGYhD7+LucNe8iM/iT3RYb1j+&#10;v8Xe8HVAfGkt20PU01dXTmcxYrGzsbSKPdoxNH3mUQ6M86iihcx0jZt8hm2qS7z+eQP6qzJd6HzI&#10;3BRj8aMop2CCGGpZvrS2z5jKKuJgLUMYYCcezidWYqGyfqVOrKP7fXCPLu7aohsm+kct/j4Q+R9q&#10;9F/I4/5xfIqRyL2Fu8RzZHdfP1AI4A19cU8/aGp9RbD+Fq9tMyWFd6Gs1MFRVDxBdFVGrbJs2oSk&#10;9DFUImtKFWQmXCJ1IpVAjrZq9hRqBQOrNz2JUd2bYjfK+2dwK4TuWmjuyHb4B3fRwhmd1W90PdXr&#10;Xkz1uhVSk55uKt8BK9ER2dCzKqLRW4jIfsmUu28+1Z3nAZe5rFLWzaWq7HYHoJwydXsPlfLNqfzt&#10;s2vxoXo6fd9HXuPKKkbFJIrqlkCVhzK+muypIt3LKkPjgsycWROkJxIlTnJFi5dS0dGGjhmLExu3&#10;hugpHc1ol4gcB8AJ1bhDHy3ZsFdT5q7WvOVbNXfpZs1fvkWb9hwjTTa/4CvadewcC/wG6MvMisNA&#10;fPTCTYgmj3XlAVTKZ1/14E2wrj//8Q8H+r9TaNPGsrmvTY0odZ2tJfvPJk4v+D8MD2mIfdOt599R&#10;5JjYRGOKp1CLuDHUPmF0Ta9aUCs6eKhjxiSqHimSiuMeVxYVgn4l+2tB44Va3J61wlZ0Qlt2dCLv&#10;zE6tYV7xJiP6DmBU1B1+czcaSf3cEXMHvL35fq3pTvqxSzqAi4OJoJmEbCs2WGpmiI/nTgqiMGJ1&#10;RN/sADIr9ZTZhaZj9psWEFvjyqKvAfbfYyOre+1zBuBUUC6bZkuo6fXctHeIt87NG03t6A+jagRE&#10;DWa8ttXDrHQnRtZ7mf0emEVNOX2SDs0J0KkVi3Vo8QL19Kyr0tTIhdCWLguzqDbjEB8WMZbQvFrZ&#10;gxEZZl/zcZqYwl7spsFd4T6jqAHInu5cAXC3Yd2yhS4zOlhs9vw2twasS/QMAAOA0Ke4PTzEDRHT&#10;rVDAHHI/zGv4G969bxEAeHpoi+4wgrqBSofNlG/Ca7Y1RbtA7EA4fS02NftGM1qiK72X5plRKq0D&#10;blawJxiVrR1A1KJ08WVJoDdiCAHYsW7FhX4XIgT72GM2gb5AvJyDcJMMwtf52l5WCo/vZb7LOiEp&#10;/yfGXT8uIo17Cf1qboMvYfVi/sT3ea0vAPDLu9ze5d1zRx9ZdviJ2dtLovBp5ux94DUXjxtNBRFm&#10;L00ULp0mgTKzWOKGEEPBFAlULGUClSLLqoEAXht8n/s1qaGhuBpOHdye6MsZ1hqVkOaaM44R5Pj2&#10;6j2kthr7uKlV7zJq2o0VQe9MajsTwYB1hdV2Wm5lwhup+ODSRN9GKtC7AmlvGRXF23cIfZtlR0er&#10;ss14O+bXrmtdtO08ixND87EjzBw3X2xlbJRN9ad5qkAXN6VvXAA52RyKmymt4iSDhZUyk5Kw1B+f&#10;dcLYpkoZOy3C7zg2RDYAx4f6mUIde43QrKXrNTEAG6G5azRzwToi8E68go9pN8Dde5LR0gHWbelK&#10;WxTeffycDp294oD43C2MvVk1vPXkM8D7xlLDN0eo7v+qf3nAQEuWTSMLzjRA/mQa0fxnKhxGw7QU&#10;/PKDTwgbfJLLulZYmWSJoxkls2gaAmXDcibViCIZVS9OdFXCq6YEDZFqqfNqVG0A3G6aFnWYollt&#10;UERs21bTaF5N79hCE6k1h3ri+8uWkQ8Ato7zUHSQBtG06Iz4d5tC6VGlNF9fom8F3BgQEauViZQk&#10;UwJ55Ukj90yJAHAkZadxlYEU2ma6aSwSG3jDgfrvzaO/Xei/jKy8RO/epbNpfY+GOjtjsC4uHq9r&#10;pJ7XAcNFSA+BdHiNw3wQZtIxZsBnVlDvEYX2TQfIKFceIa08Nnua1g7FkaBne+a9ndj26U4TCZDY&#10;aGdIZx0e21NnZgxV0HxUS5aSNq+bC/NqCZ3n9c546DVCdx/RcP5ttil4B4caSF/QBDIAP8f58DHe&#10;Sg6AicCk1QbwX9TDn+lKvz21F6rjDmiegIvva8C9zbm2cgZUSxpk3L+Pesdd6uFLi9iGms1SBXTK&#10;I0a7ZL592CiW0D0PMa8+THZwitrZli+OzGF7aslsCBjzWKFcxlL/BlQ5NunOYZYXyBQ+olv9FT3r&#10;H4jN/+SYtvVvfJpCr+EocQMA28XmOWXAh0cKff9YIW8e66tjy3IXDe0TzLGXaiJ9jzIQOXLDZy6S&#10;OBYXQXSdWXAoRgaTL2lcRyWlVPoEqoMpWhuamD3rY5hGj8KnCY3NFkw+0NIa1MVDw3s00OBeddW2&#10;Szk1oQ5t3qesPNgOyuWZXB5EYN8l+ZTLKz7azWhu9SutsqOrq0CvCsrvW1Nlu9XUhBV+mrt/gLxn&#10;4n3kmUF+Sypq8o5SKtaNneMqqRSlUELFLJlEuTvmU/omrkrTgKZUnfzMm12VLFMOJc/gqpT0QpKl&#10;dFXchEjLxsT0LCoAxqnQxSW2ErATPHjcXE2dv1LjAxZr2txVmjVvrZav2621Ow4xSjqmjYyUVm8/&#10;zGjpiDYfOIn52gntA8QHTl7Q6Uv3dO7aE93AE+nKvQ968Pr7P+2r/+A4TPPZlCrNqZCtQ2fk9Dm8&#10;I/2WRYYXiEc/ow6+gN/Suduv5dI3a1y1wVN3ZIE0WgDvczL0sbaJiUIApyrz4Ao4x7Uu4qbx9Xtp&#10;IQBe0A51yvZ+TvMqoD32Kd6wYJDJ6cd4yKJvP5bqzT92UG2W9tG7Mi+jbmVyEH0ZIVTIJe8SmdU4&#10;ZzLVTBtLntkQB+fKXDl1LOWiZnNl/ps5ZhQnAicDvNbA+ps+/zv6/p0D21aSfd5Mt2Y2q6hTU/ro&#10;xtIJbOTM11P4z7Z3a7I1VwHyGd74R2ZQW7JmeHWTrRSuZFcWreUl83QSk/JDMybC3hqv45AkDjCL&#10;3Q2AN/fx1lbsNndA6tiPw13g9KE6S9S5yMXhBp3YJxiGf0XU/TNOCq9MpRJBdvM/Cr1Juvz0ukLf&#10;kHa+RLPoBWn0EyxKDcSPSacf4U/0kCYRIDbPom+A4Q3gfwhT6/7O5Sw6LERqZ5aurgjQZeauQQsn&#10;UhezpQRoj0KhPDoObvTIvto1yJcNMthikFb2sqF0gMi8ixn1QbKNi2w4XYAgcokZ83kaVEGYsl9l&#10;N/o+4H1tRt/U4N8xVPtx4YC+n8MJwgBsvkwXDoaZjd+mjr/Pxcb+Hu+ogT8+Vci31/r1+ZVCP7/W&#10;N7rsL7lwLcCAriIgzYE6R+HEMQFwImUlpS6GxGxuAF0waTwWGhKpDq4arcshHwzzrjsytS1pYtYr&#10;n0vuJVheKZtDXowsvWoVUM2GeVSzbUG5ty+g4vUyYYWSVBX65GYNMLtSVYih1FUSyrVJFuX1LqjC&#10;PcupQDdYVL3cNWELVrQ722v05q5I8qRToS6AeL2bCnijvVU1laLzfaIUSYAmNJ5LXjgwuLsqg0dB&#10;6t+M6GEhKctJhLBdomSI2xGBI2EvGjGS+SVZ+hxLGV0x55u2WGOnL1LAvNWatXCj5i3epNUb9wPa&#10;A1q78zBAhqVIU2vd9qMOqDfvO8qa42nto6l1ClbWOSRlbwDeIJwKn743eIb9+auBZTXuB6KsETxs&#10;bdBkZx+xtM//nKj8FO7zC2rgh+9+6zyC8RfvvZPL+KLJNbNydi1tXERHhnppQ7fqapcuvmpRE1aN&#10;GkXNsmZU/xpYnTREX7g1+8LtEETrRPqM49tMWEu2uG/Og9ac6snyfn8APAJlS78q+dWR8UBrdIf6&#10;odYQBt4sqBimUF2ib400iAbQtWyQM4VKMifMBFhd6V5mJ/0y0fYkDoEjrIHlUCf/iz4Z2cZKfM48&#10;kdoWTKuddCCvr5iAyuNC5Fo36hNprcm32mL9feq1K6ttCZ+tIyiEtl53CQbU9c3UgutXOCSGU6wJ&#10;Gj3SwLuHmnm7RWFMvrbCxtrWv4N2kcruH+GrI1MGs9RPg4m1wPeQMb7j6/sZEL/i533BgcHx+L3J&#10;6OgZkfc1qScRLMRS6OecZ0Q0onDIE0DxlNT0AUC+y6wV6893jG4MwE9xlH++bw0bS1x4APCFxRNZ&#10;mphE5J/ojJQOsdhwaBR0PvyGDgyF4IFtyWHYW8fGDtAJgHuccsHYYcaTNpXLcyvmKgih9qssLjzG&#10;SvQpkf4dF5xvFw5xEKK39DkIAEM2+X1uL55OB50IbDW7pft2AQr59EQh318r5Od7/fr0lnfcLwW/&#10;eqiP1MLrR/QjQ0uiHCw2FKRnUAbgulKOFYEOm5t6PF9iutDJYiPOn0YtSuZWN5qcw7Av9e/uReRF&#10;gK8tAoctK2MSXlbN6xaSOw4K1VsX5ORWnvKp8TBKoPyNciiHZyrlQQi+WsvcWIVmUZ6WeeTWs6xy&#10;tnVT3jbF5LOwnsbuaMnMt4oSVUhJNzqNPAMKqAwuhwmr4vIAgKO5IXvbNh/1by7FKZtR6WsVUs6K&#10;ZZWrTGXlZJyYPmcxxUORMlIU6l8n8iZi6oFqpktMZXItpRadh6rHwMlavGq35izcrCUrd2nDzmPa&#10;uu8knOgTYQBeux8jcHYFNuwhIhOJ9x7THjrTZy7e0yUUOW5iahaIVvTLTwbJsBVCS5XtI4O0zYcf&#10;A2DzSzLw3sK2Bd4GDqL4D9MAe84i8W10da6hK32HW5eJZVNoFOnFoqaFGWlMhfM6RVMbllJrRgC1&#10;UOboW5GIWruWRtX1oQ5EILxzLzSvwnyPTPtqBN5HPVjS72WdZ5YS/Kl7B9ZGpI5UuWPxzDyeW72r&#10;5KWDmxkZ2RRqnDupaqaLpWppYjhjh7pE4WLsj2YEiDnw/LXFBaNLGoBNafKv8uR/c5+jhGtjWf07&#10;uo4bI5ch1KQL4B9vwi3BvIZ2IKCOxCvMqDfIuT5AOugSb+bzS1kz5I19gR3XC0vpwC5gjXDWGB0n&#10;uh1k8+cAG0i74T3vHthV24m+2zjbB0ChHN5Nhyb01SnGSFdQ0Xh+YAuz3JNEsaP6SvPnw/GdDnUy&#10;5Ep4BLYo66TQAPgVaehLQEsUdlJoS6tf0t19zOfuWSS+SBPpgJ4f26KXSNS+ObyRJQi2htbPoQyY&#10;qWvMma+Qtl9ZEqBLUC6NkXWEKHyAKHxwOEB2QNyXxwbqGAA+iY6V7Rafh/d9Fdmge9tZccTl4T1u&#10;Ep8A7xcuON8uWPSFXAJ4LX3+TRQ2N/uQqxiK38Q29QGWpE9J9d9wEfr8XKE/P+jPr0/688PW0O3d&#10;9knfeO17kBuqBW0yBxODPPQPSgHgXAmJvMyFs2PCngfJnYJ0oWvBtmtWIpe61CqLSmZrLZ+ObO/c&#10;wVozG73rsZ00oS8bbJ2rqrU3c/teFdXNr4LyuaWgK0z6mpUFCbfEcm+Fg0eP0srfPLuyNc6mvO0K&#10;sgKYTVFLxlaxLvnUZ1kj5WiYVnFLJVeSShiB18qKdE9+ZW2cQ9GwbIldMqnS1meuXC2jYjOXTolS&#10;SFGUPKsjOdykS195teutIiVrK3JUus/WvIqQGADj2cROQPpMbnIr0UBejXpo9Jj5GjRsumYv2qgt&#10;e45rD4J1+05c0KZdJ7V09T6tWHeA1Bpw7zio9UTnHUdO6RRUy0u4El7CDO3Mlef6BA/a/tiyvlmq&#10;mHSs0SVf8LjxpY3scR/APiQMm+n36+9/dAvAPmOT6cq99zSxvuouBuIuQwvF1qxqmXVoZDMULMbA&#10;sW2jEYyT6pBWe+fJhrVGNfWpWlHjGnXSXO8+ANf0nusBXi8aV/Y5altWAn0w5x5MzTsGD+A+1UiV&#10;yiC9SU3du3I+dS2dRS3ysayQO4nqZIyjSsmjYpAVwwFv9XRx6WKyVwpY87H3aywei7oGYLNOcUZH&#10;/8PygiPozsnPm2R1j6bMS2cTcTc6BmG/LR0Md/0zMJu1yVfS21d0XG2B4BJL7mdYBjgxi9qYZYBj&#10;NIOO2JYR9eRO3Aic6AvveXv/jkTerqStg3WGFNaW7q+smq2HdJy/Y9b9B7OwX/ggfTwBMHBfCL58&#10;GOKGNbCw+TSQvqN7+4oI9ibshD4DEA9oZj2wdJq6+DmPW6MLy08b3Xw4C8Xy2Gb2eDfBpbblB/aW&#10;kem5uZrGFkC+ZfvN6H1dRnzgEhH2LOuHR1kZPDxxsBOZj0wY7Hxs646BbA5dIvLexpLlKcv7TyGZ&#10;vDY3CcTmv2L38sMicBDuiOf3h/kT24XHUucbvP57Z8gQGH+94SLz45VCfr3nfFDwj3dQGZ0BBwKK&#10;34nCD+hsz6cUyqDszIJzIXtUNDUzaUZHBUmrsyJ8Z53o/Eliyp3lh2Z0odsgJzzatxkWL1A5A/ri&#10;mDFEGxdhaToLwf3RbTVksKfGj/bS6EF1lLtwEqxOYipqqijKUpKRXsMsKtkURlnDjKhXplbKmimU&#10;gkgboRj74vVxg4BBlbU2wK2RRfHLpVKkXEnQfMautEYhJGvjK0bW+EpAxheHfeZoNNjiQVKKmSo1&#10;elcIvJM+Z3AtrjQZCylytFSAmC2kSBaF4/P+oyxwLatChWrKs6632rTuq2ZNe6pbt+GaOg0pXubB&#10;G7YfC4u86w5q2dq9Wrlpj9ZtQc528z7tP3WexYo7uoIr4ZmLTxAaePVPA8saWaY6+Z5937d8YGMi&#10;I3m8Jhw/Ymb8BLokIpR6+P43ZuW/9Jg1wqvUv/cA8x3CscsyFAKXtXTjzeBDE2Ua9ENPdcmRTB3Y&#10;5xzL1slQtoj6VaugSS3MaaGxA96ZRN7JrTywTHHTIGqZQbCq+iMNO9qrAnNXlvcr55ZveVfsOHKp&#10;D6MjS6MbuCZEkjSeKjPuKZsYonramKrK1bVq2tgqjDqDAbgIa2nJqIONdWUA/qf+5XP/HYEN2LZa&#10;WBvXwiNTBugpa3qfibi/eXP+obazE0o6a5adIRdJa4mUvyEofIaU/5Rtm2voRNkO7nEkc2wpwTmo&#10;Ox4cbyAwd8bxOsfi/kXUPWzp/gZ60DfXLQO86/UJ6xRrQP2CUfUTR8IP8Jy/A4bgywDhBtHLGliv&#10;mJt+oPHz2thMlk7fREbwSngNDJDvkU6TSoc84XMPqZEZ2XzmwvPhDMZnRMOv3BqP+hOuD08Rf7+L&#10;6sdNLh631iCmx/riTV7TTXaJb69dwF7xIrS5qJtpct1kFHWT595ev4AeAOuLbD+9QSXzDd5LH8lK&#10;zC3CmlW/SJXt9QZfCvt3CuXC4zSvrnCfLCHkFa/r20uFBn9RyB+W335/UkgwjZdQAGyHx/X5pc5v&#10;XqN6OTMre/SoykYj0gFwMppXdJ9dkdspjq5ZznjRWS1MqxblCnEKaHB7utD+8AhG4BYxxkcBU3tr&#10;9qyBmg6gJ03qrimTOmny2FbybFZCGcukxs83iXJVZv2wdjplqo7QQ83USlM5qVLWSK7E7tSpADha&#10;iVhKVzOd0tdIpwx1UNEonwYhAKJogriKFBcDcTI7lyiR8fqNwXspjD8QgRGpS4QojiNE2GM8h3TZ&#10;ibyRMfuOmMRpYEWMlFjZ8RMuULC6POp2VGMvHzVu6KMWjXqqU9tB8us5XoMGz9DwkfNobG3STJpb&#10;Kzfs0noAvHnnEZ1G1P0CY6TLqHWcPv9I1yB0WPy1S6Fj7s2xiPuUBf27r/44UfchQL0DX/Kxsa6o&#10;fa/TvX7IKuKN++916cYrPXzxC8lcUuiLywehqlFbK9tWJCXrqDHuxTUIhchJONKNb1RDfVlGGNmg&#10;JgsL9TSVf/gZCLZPQ1plaN3SGuhejPQaWiQc16EepYjA+Albylw5L/VwdsCL9nOprJh4J1LtDHFU&#10;mchbOUVUTMiiqyK6SlVwW6hKM6sgOsPZ+EfMjbJkMoAbm39c03m2GbDZp/x3/Wv/4BaBLcVuj66W&#10;kR5sXc+ib/Bl6rcbNJEgTZijfSgevqHm2XuZrqq52Tum12eJQsdZMDhEpNtFik3qyrqcrQM+Z9Xv&#10;6XazOllFAwxNLcBxi3r53ib0n9GR+gq/2Wa8f2g+2fmKkdkXBxREMnvz2+iFyOo0fj4/g8EEkN/e&#10;BtCky8+ogy2NZjZspAhnvvoMgMM1Dr2LPzGv7ydWpV/NN9hsSElvv/N3+oxYvDk63EfG1rrRD5Cj&#10;NUVLE8a7g0zOQ7aJ7DU/Y6PoNZHWpG2tdLDM45sZq/F9gom4wQDXuaDZhc1eq9W6RFxZx5kTepva&#10;/Q61L5lC6Fte96+PRNyfABjgOuDFXstOCDqJvwHwF5QZd2xUtcxplYXfXRYyKHPSKMrstwAgzgFw&#10;S5BS50kQUzVyplVLHA6blGK9FAJIP5qfbVsj3I6KSyt4BJ38OlNf+qr/8F4wsXozTuqoRt41Vaop&#10;20INcsuVRlQO91TKWddAmkoZDcR1UitxLYgjjdIx002kGMVj4nWUSMmrplWiymmVkFXAaFxAoieJ&#10;jzxsQsVOgbthSmRk2bKLHC0mADXwGmjDbF2c6UakBEqaCh3o2Kkd4EaHyJEATazsOcqqSFE0xut3&#10;UqOG3dS4gY+aNuiuNk37yLvNIHm3HcoZrs4dh6ttm36aMnWRZs1eoZWrtuvC1Qe69eCNriO1cxr7&#10;0UevbUhEFQJwTVLHqJVGzrj76reuP/qmuwi3X737kQ2qN0RgSBuvf+kckjx3sS8NRGs68NITXbsL&#10;KeQxEfjCquGa1KCYOqeLIe80cdWC2mVg2UIoL7hrAEsJg2uV00SWAaYiKzoNw+7pkCPGYNo9sBYW&#10;oXXd1B+T5/7Vi2K/gedRrcLqWyWPepWHuEHa3LVkBjUjba5HI8KAWzEZqXNqWDmAtxxgrog1RxWa&#10;WYVIoV35B7Q5cAoDsHWg+cdM7Cwy/Ef36j9ROAzAtgM8kJrqHmQKsy8JpqYLBQSh1JSh94lyt6g3&#10;AVmoERKuw0+GfxyM7nEoZtgh5miPhGowHeBfGJF9I8U287EPh4hWLOA/R1XjwealjvzNM4QA3tG9&#10;/Y43cOgdvjfO9sF8/R8uDt9ZUjBnwj80s0LvkB5T94Z+eEqnlrrx23OFfACkb0mTXxBtrf59wtdb&#10;Wm0c4zfQFN/R3YXl5BA/bp7jewJiRks2znHGOtTVluJaSWBNOUdI3uRrmRk/QETgIc2pF6T0L7n4&#10;vKHO/XRku9MDMPD+4WtD7XVxZFGWiOuA1mrcW3a4uBlorWFlRJP755y6N/QNDbaPNK4MqBYnaFr9&#10;cwzQ3z4o9Os7mPWYdG3foArpU0PpjKpMKKcUZiJgAM6XJI4D6MK8n/Ihv+OO5ndrInA95Jr6tqij&#10;dvVrqXzpMipTvrKKlimvomUrqESlaipb212VIMyURb00L83PfO6os7hT81ZJqbQVEyhrTRxD+pZV&#10;sWY5lLVpZlXpnVdzt7ZVlY7pAXYiZayVUunq4HhYO6sy182vbIwvs9copgK8jwtXQ8CualUVrlBF&#10;haHQFihTRTmKlFamPCxXZCug1OlyK1e+Mqri3kS5C1VQ+syFlSFTUaVLX0RpUhdQyZIeatSgi7wa&#10;AOB63dQEELdq4qf2LfqpbYv+atdiiOrX7qSaVbkgtRuoFl74IXdBb3zZLu3eE6QTp24q8NxDfQ7f&#10;Af5mAP6OvhVp83MaV3eIqrdQurzLuXjtjc4RaZ+xd3gF19Czl5/pPtzn40jVngHAZy491ZVbb9HE&#10;2jUV/rCrOqePpY7MY9uzTTKCdcCRdStqEOJzE9nfnMZ2z8zOXsx9G9B1rkvjqpyG1S2hYQzQ+yEn&#10;OhJzK/+6xdWvah75VXCVT8mM6ozRdtM8CHO7JmDMA9UumRlDx0QIPIbKJoms0kkiqWzyKLB3Yiov&#10;v3gDcE5mv87yAsA0KmVijjWx/jt9to8thTaQ2xzSlC4+kT4HkyqHYnQdAuk+9AkR7xGp6T0iHnxk&#10;h4t8E9BC0g+h6xsKJTAEQP85f4TITVfW/HrNrAw6pLkFvkZJw84HtoVsPfA7Wsn29aHUq6GYYgcT&#10;xf/Qhf0DGcNZVLDvb5GUujDk4wuFckJIoUM/AFQDsAHjPq/Nxkk2U/34jM/bAeQAOBjetH0Pu9BY&#10;FhFMTfqbC5IDQgMfH/8hetrrfOe4GaKzBSfZxPLMsuUdcjmfj27XV5ppf2hSBdOkCrYy4iqAtdTY&#10;bi29v2NRltdr4LX7Bl57XUb3fGTZA8239/wdSJmNvOdEYKJtyB8mk5wQonLot3dcoJBl/PxWp1cv&#10;RfYXPnSSROxuu6gw9Mki2KtYHZwtNlMFGluFkscCwBnUHo58c1JoX2xzukBrrVurtqpWr60y2NyU&#10;4riVq6x8JcsrR8lSci1VTBkx205dPLWSFkYkoFhipSgbV+VaZdDKtV5q2zub2vrn14Kt7hAnGqjn&#10;aHowM2qo18TKKtkKcDfIppxNoF02QW2ycXEValRVpevXUznPRirv2ViVPJuoMttolVlVrMj9srUb&#10;qpx7I1XxaKZGrbuqVsM2KlraXTnzlFOm9IWVDgBXqdhEXg27OsBt7NlNTZnMtG7aG+D2U/uW/QFx&#10;X9Wq2kruVVoDZG9VLd9UXnW7qme3MRoyYIbGjUJUfs1hvaaeNRo0y0iI04WdF7Sa7734zQnW7Yf4&#10;LV16Sbr8Wa/ei6j7hObXG92ig33gyAUFYc9y5tJD3bz3US53d0+GaVRbA4plVM/CmTUAC5ShNUtr&#10;GJFtEuAN6NiItBmnBcyeA+g8j2GGN6JBaY1pVF5D6f6Ope4dUZ8No6p51adCTvUojRJ/oRRqnhuf&#10;IrqH1VJGV7kkzJOTR1PFFNGwp4yi0tTAxeJHVMmkkVWJjnR+TK0shTZ1hzQwsYx5lT5WNMUCwP8T&#10;eP8SOZIBYHOCMKWLb9SLwTCgrJ506k+LcJDxQ63GfAA4SFFD7wJmxjYWRUNIqy1a29dYevnD9nWJ&#10;cB+JwOYk+Ima8cvxHQ7AQ4iKlnqHwkAKvQU/GEPs31iR/GEhIeT2Of71ibpGNYSxFPraSA+A8juN&#10;n2/MTC0VtS60RV6LwBaJSa1DvlMHfeM5n17zfCL2G16vXXDIGkJuEAlv2DYTDaUrgI8IGhwOYgHK&#10;EF7vb9J28xi2i87XEwZcGlR0sX8G7lIw6XcoUTzkMo2p61ZGGLnkBA7uRNnwaPs36oZaw+oBP/Mh&#10;F4+n/P3e8ff4wWuy6Bte7zo18I/3YcD9/lYhX/h7fXoJx+8VvPJJ6JFFVA7S04zsARcFvG7wx/Ox&#10;xJATxY7scSM53la10FlrDVOseVkDMKOjNqhT1qyhstjclCACFytTTsXKUWcC4twVyilnFTdl5f2U&#10;omgKxcwWQ7FyxVKdHm4aOr2Klq2vDoWxHCt7rRV4vj11ZlXtO9JK63c01YmgHmrfF5KGewpMwLMp&#10;lXtGZWtUUPkbVsEVsY7K1G2o0rUbyK26h0pW91TpmvVVtlZDVfBorMqezVStfktm0a1U26ut3Ou3&#10;VfVarVSKyFvSrbYaenZSy2Y91aJxTzWp76NmjXzVBtAagO1YNK5WoZlqV2sDkFurctnG8vLsqm4d&#10;/R0Q9+s5Uf6DZ2rlsn3aues8I6VPuoVO9ENS5Bfwo+8D4PvP6Tbf/6oL1zFAw37l/pMfOhF4T1du&#10;o7d18aH2HzzLLSbi5+/pGiLxLg+2jdaZBb01nHTFD85yf7qEI1i6Hk8KPQV7UAPwLBQYZplhdxsP&#10;J/qOaWygLaNRDco6AB7EAoQTfcu6qmvxdGqRK4EaZYsHWQNhvBQxAC88Y0BbJnEUlU0aVSW5LYCu&#10;cAlS6krp4yAQDoEDMLoC4EwAOQWc6JSspEX9Z9/3f47C5tKwEMvK1wDYDLdDrlDHGWCpPx1QvCUN&#10;tFW452F1ZsjDsLlrCFtBBt4Qq4+tNiZF/XkG422A8J1I/odRiwHEIWVAWAglaofe58LwkO9x6xLA&#10;DYLLbKwqIi4XilCiqUXc0A+cd6TOdp+xS6gB+N1/AGwgCaWpFfqV5hDpZ6gB+AtAfsfrfAfwWRxw&#10;fgYZhJNS3yJLsHXEa4AwHMwWmXWNCxU1bEh4hA6xupYTDCkjhFFQKJRIJ2pb1DUAW+Q1HjZgNQDb&#10;CbYofC88db7Lxek5P9NS+8+k9NZ1NtBa6mzRl4uNAdd5zQZe5+/6jNnHE03u193JkrIkTsQMn2iL&#10;j1URUujcLIPkgB+dM35kpGUTy7MImlaMkbxKMlKsXUGdGtdRdXaa3UrR3S1WUnmLFFcBbguQSheo&#10;UVH565ZRtmq5lKQgdWimKIqYPqKqdSyiBWubafUmT63eXFdHAzvo2vVWunSxvm7f7a1jZ9oiqYNy&#10;5dEOGja3qfK2yqfcrQuoaAdSdCicpTCGK1ffS6U9GqhYtToqVrm2c4pWIgtwZ32wViOVdW+oktWg&#10;1VYD2FUbqioArlmrjTw8Oqh1855qTwe6ZeMeYfVvs97q0GagE30tEjeo00mVSnupTnVS+nJEeADc&#10;snEv+XgPl2/nkeoFiHt3H6fB/aZplD/GcYt2ad6C7Vq76QS18RMdC7yvq7c/UCt/BLDv9OA5tfCt&#10;9wriczdJo4+ifHns+EVdIAIHAeYrjKRcrq0Zhlh5b/mTCnvnSqfhdcpBk6xHquypSdiDWtNqNoT6&#10;AOrfMbjUTWxZU6OJviNImye3qqbh9ZkT1yksv0o4C5bMrNb5kqllPhhWRN+KaP5WBMDF43MVjh9B&#10;JUmdS3AKxonIBgt2oETjCtbEgohv6oa2zJCTq7jJxyYz/av/JX22hoOtFRqA5/u01gvojF9ILUOu&#10;0rgycgSg0sfnvMEAynsDFW/K10QWI08AYqs1QxkBWVMrlHFQiHWtqWOdqOV0rQ0A4ZRI6umQe4AX&#10;CqGdEIBs6bPNcEOpYY1eGGIRF/BaRLLIFEp31ogPTheXiBbyClDCwHJGSK/Ca2QDLK8x9PMb0mlu&#10;7Xu9sLrY1vZI/0mpbenBVhBDb9g+sUVjDs05A7N1jZ202EmR+dgec4DNRYfOcohDh+Q59hjR16l3&#10;AXKI1b5/m1U0rEIs+lp6/5qLx1t+vmUHjIxCftPA+sJr4+8S+hUSxzfuf7J/Sy42XLAEgG25oTMu&#10;kJYRZUhoG12kz6wVmtF3nqTIy6KvlpkGZRl40WY12hC7HC+keLp5Vlb3lg3o5NaWB1GxqnsNVeRU&#10;qeOhyvU8VQWxgTKN0aWqgwl3yTQ4EdIZTs2Uor6r5qzy0qzFFdC6aq9zaF6dOF5Mp08X1+791XTk&#10;FIv8jxmnYcMycLonFqNeajC0ptw6sDfMjnhZLwBKCu1E4KoeKlaplopw3Kp6qgzgLV2zoUpVr69S&#10;VTxVkscKlqyhIm61VLZ8AzWs31ldOw0hmg4hAvdQc69eateqHw2s/urQaoATfZ2oW6aRPKq1Ulm3&#10;eggrNKXJ1dsBcPdOI9SjyygHxAP8Jmn4oFnyHzBH3TuP1aiRSzR92jpu52vDhmPasStIe/df0r0n&#10;33UG8F64+tyhYB5ABfPM2Vs6hwNEIHYt55GrdVnuyz9IW9YAK6ALDXgD2tOo4kyj4zydWe8s/H4D&#10;vBtpQmsPjUecezzKgsOJwrM61QXMlTWcBYJ+1fJS86ZTyzwANzssLma9ZZNEpElF+syOb6HYEeSW&#10;kIgLeAvHi6gCuLEXIoUuRWSulD62irAK6MqbICfLC/kBs4HXutHWhf7fUmgDsLGwArCsfE4N/NkA&#10;TNoZauQIJ6WlMQS4LCqGvAXA7LSGQsZ3ak0ojE6tbGk0QDUAW5oair2qAcB5098EpNaw4oIQanux&#10;L22mawegPbcld6L834gLgGUUQyeqEq04ITYztUbWG+tAA3460A4X2kDyDtDzvULfcvvFAM/XWj1s&#10;GQMpuDNeYpUv1Jpw9jrCAeykwpZS27kBII3xRWQNucUxgP8FtD3Pib4c0uiwDAOWmPGcDczO1/Fv&#10;dYd5NXVv6Eten5UdRtqw1/fW/m5PACuv7y0XGrvYvOdjq93t4giIRaPu7bVzcsuaxfkdJYB2mwub&#10;lRJ4NLtlSKYckDkyIsyfmeyqomtKeWJ21qBobm7ZE8d50t+3o/r28Nb/h7G3AI/q7Lq/aSnu7h4h&#10;boQkSCCOhBDF3YK7u7u7u7u7e6Hu7i112uIUWN9vn0mep+/zyvdvr/s6Y8xM5px1b1t77YEDe2vg&#10;kP4agC5ZX2Yz9xw0UJ0H9VOLvp3VuHsSIPZX6dqFVDSEa6mDm9buiNeho1E6eiIOi9RK77zdUp+i&#10;CX32Qgu99vYQfffTQqR1WmnG8lht3tdew2YnMfysKQBOVF02hzpNUxSWkKRaJLFqRTdVaGwz1cXa&#10;1m/aimM61pcFgOskpMq/dry8/WMUEEgXU1pPDR44zQFwp7aD1Rlg9mRGsCWrenQa44C6SVw7NYlp&#10;q6T4DoqKSHdcabPOfXtMdNxoA/CwAbMcV3rCqCUaMXCB+vWYDphXa9TgRbxuihbO2qzxIylJjVuj&#10;Y4df1+qVh3Tpykd694OfdOr063obbembr31KOeozXbn8DkSOuCBNoxw0n7EXa9CSWjUAbSvqvEuI&#10;ee32EkA8D0u8kNLR/K7JmkyTwso+rQB4c01mpOR43OeBkR7qHlxenQLKqFn1wqpfMifWNqdi4TiH&#10;EwOFAdr6xMFhxV6RX96XFID7HIAmUmT5QmpEQ0NYsZflQwLEHyaWL0T4MtTkKhILmwrl/wbgbCLH&#10;5FZJjmj6/Zun6LHCFbSaqrnLP+I2G2i52Bx3movRcVEd+iKxnllhc6HN7TbAOlla3FIu8OdWhqJO&#10;a0kpx6ID/Oe/AbBfsDq/Ym1/Y1P42S5wc5d/JJPMc5RUnFqpEy9yNLfzHhbLwPEj38mhUrKIdQ2s&#10;Bt5nAMXA7LikeAn2mFk1JwFnngJu9HPaDh0LbC40LX6OO21ca5YDQHN/DYy4ymahHUtsy+Jfs8b2&#10;N2GR/yYksKMDdHsPe8/PXR1Sz79mszDqp5W/bBm55A6L3/CFeS50Ij23MMQ2Rlt4CQbgG/t3qqRT&#10;V3WV9DwK5nHmWVnm2RsKZQXqrp7kNxKoAScH0wmEFU4L9XJc6OHd25H0aaluiAr0ZI5xbwQG+gzs&#10;r/7Dh6rfmBFqP6SX0ugbjm5XR5UiCiuRZvvTN2GZIRl78kSMTh6Pwe3sp0nLoxhkNg23si8udEdt&#10;3p1Me18XffTpSKxzV504N1YthqarPnOZGrbGhU7FfY5PUiCaWwENExUSbRbYLHJLRTiWN11hUUny&#10;i4hXDd/6qlo9XH4BsYqJaam+Pcera4dhagWZo3tHpnYC5r6sTLrz2lEXjo9qpcSE9ljetooKT1NL&#10;MtJ9uo1Xv+4T1a8bQwIpMQ3vP4uNa67GD1+iAT1nqH/mTE0ctUo9O0/h9nTNnLBGme0namT/xZox&#10;doN6tB+HIuc+bVx9WGtW7tebb36tW68znhT52nNnX1OOpS2jtYLRj6sHddQaZEnNXbak1cr+NCow&#10;53cRiSuzxBYPT2ndiOdaAOAWmkEcPMVJXgWqZ3hV9ahdyck6NySurU+cG1WRnlBi3TAEzeoC6NrE&#10;Qr6QNPzZkQMKMtkO9YtYulTiAHx4iVdwqXPKl7jX4uAqzqJR/3+sAbusskudkjpwVB3E1LfSh3sG&#10;AGOtzHJZDGkZYfpxX/zEBWhAsWN2zdXcU8cKm3UjLrTuIbuozfoagMk2OwD6wpoOrGZrlsmsJqAF&#10;wA5wWc9/tBgb0GGBnSRPVn30+T3ixUeW7AGYVgfGhX5hDQ0sx1V1NhXez2J1u22Z6F84WuM8IgDP&#10;bNP4xqwwGWtiYMtKywEm382A+hEbj7nSgNABoh3t+1sLoH1/24yyiCzGsLJklhxAu6y3s2lZnfwz&#10;kmVmgb8x8QHrmOJ72t9ruQJ+R+c3wJ13luUW2Fie2SJrbgBeNnHMvzZYE1VwA8ChCApYI78PTQzV&#10;UTh1p8IQ51VJLdHyaoELnYRwf5eEeurTOln1wwIVzZD1BMo7MQmN1CQ5WUltWiqtJ/KvXTIU3Rma&#10;Y6cGSm4Bj35IjEahl7X3eCtcyVa4mBnqPAp96pH1UIhso8s3UnA3u+j81X6093UnEUQ75enOGjgr&#10;WbG9GqtZ/3ZqNbCXUnv0UFq3/tpz4gqUxk+1ZP0+ZXQeqLjUdopqjhUGxLEMM2jRbQiJrS5y80Jz&#10;zKehIhukUv/to2aNOyi6fpq6tCe27T1JfbqPc6xsm4x+im3QQkmNOyqqXrpi6rRQBxJdA8z6AuCB&#10;mZOdNQQrPHzAHI0ZtFiZnSZqUO+5GjN0udq3GMlzczWWQQnt0qiFD1+pQZmz1bHFUM2euEaDek3V&#10;mOELtHPbaZ0+dVtvv/219uw8DYDp4jGLunpQZ8DbnnKRxbwdcJ07anlfO7oem96miQPijcO64Do3&#10;0ex2cZrWMkp96nmqayiDnAPKKQaX2UBbr1Ru3OXciij+Cu4xAmfFoNRRUrBMs6lu+BMXRaCllICI&#10;QARStmG8zmbseJF19rZFLGyCdkbo+N/KSFZqMjc61qMaIzpXwLA66SrnWJLKkktmiS1+tQy0cwGy&#10;zL22i9JKS1YbtoyvUyvGkpn1Jt4099opPdm/t3IUoHcAbJaSePr5z1jKO4DvR9zKH11HJwZ+8hcl&#10;F1irL8jePiJ+xJ1+ft8sq20gbCRmiR0Am2eAFTa31MDrJLBsY8DNxy1//i2Wzz4XnrF5CuYqm+V0&#10;AImLb26yQ7owABtR5X2et0SVA2CXG+0A2GJgc6EBsEOVdADNv7dQIQvAliR78QUW+Etce36n7M80&#10;19357RCyczL4X7Ep8ts947czgbsXVrfGU2jfrImL/MB5tZq8G9TJeqiYhAHiSsZrhwUVTDa6fjVk&#10;iUI8ERkIU9OAGurEyJ3exL8NI4IVXjtUkQ0bKiKyoerRmB9JZrpBy2YKS0tQ7fQoxbdmekcfRCEG&#10;IvvavLR6zWA0yuhw9V6Qgvysl9KRfd11vjNll06IzKVq4TYE3ydHaeepIfThzlbzUY0UNyBZzfq1&#10;VUrP7mrasbO6Dp+kn++5mgluvf+Feg2fqm6DRqvHkNFq2aW/th6krg/F8eNvf1KPgRMVGt5UEXUs&#10;Y56m6IYpqhUYjQUeRmZ5mvr0GEcya4SSm3YFwBlq3qSTIiNS1IQSUjfi4v483w8rbOAdxBoKgEcM&#10;nKchveaS4BrD7cX8ffMoNw3V2GHLcbNnk+EeqvEjVqpTyxHq1maEZo9f5dSaRw6Zq1mwvVYt3aOt&#10;649pCuyvHCt6pWs1VnftYKYLAlQXcBlQ1r+LVg9kYBkZ6FkdkpCjaabNo+hC6tta00hiLejSjJmw&#10;TB6McFcnyk9JTG434EYijBeJQHyd4lhdwBtU+CVWLnkjDleTBJUXfaOB3I9xK656WGmfvDlUqwT1&#10;Qp6zMpIfJQk/LHF1LLD1Bf9PIu4G6myJnRo0XFym9/Uv+MjOBW1SNpbJNffXsSIsYz5RonEsjN22&#10;i9XqtlZSsmyv1YTtorX7WN1ndtHav8fqOO9lsjIkmV7gKr+4YzEwrrmViywO/pH1ELAacLMID44b&#10;bVnbP3n9b1hc4mCjJj43LvT3bAxGsbREl4HXYksn/mVjsPc0FQ/Aa3+HK05HGeNf2eUsN984y5bE&#10;4jkDsFlms77ZySzHCmfXfs3qGnCNp+2ECWaJLbGFJTeL7TRf4II7JTY2jCxCiZM8c+rePG5eDb/L&#10;E543AIvv+d3tawp1R/TcavKcNztX7ljg+tXLo4FVHIleavr0dwfRiRRZvbQzJ6klI3PMje4QE6ZO&#10;TWPULBpQBvipIeWj+gjG1QbIoUjfhsTHKCwRwkWzGKW3pZw5vq0yB9SjvuumwO7ucicWrtoWWdjW&#10;bqrR0Y2G/+aocfRQ/yWpShkcoka9AtVrTgvNPDhGLZdmKmFKF4UjpFe7WZLCiYHHzaUp5OOvmJ/0&#10;THvPvKrUzgOU2Lq7ktv1VuZQ2jVRkTS+928Pn2gBtMgOXQaocWIbRcWkInaYpqDgKLVv3UeD+k5x&#10;YuBuuNNNqBHHRmZQRmqj+uHNAXJnXOuR6oeL3b8XVjhzAtZ4koaSjR4FgPt3n6EubcdqpGOJJ2GB&#10;R2jCyFXq1n48CbExGjdssdKbZmog1nvisIU8P0jjRi7SjMmrNX/mRk0buwLrPUU51g/qpk3DejgA&#10;XuXEwEwq7NfZAa9J0Cxh1u9sGvbXjcjU2uHd0X1OQhQ8gQb+hihr+KlLmKfSvcsrqkJBRVcopJiK&#10;RdSAwn2twuYqUx8EsO4244hdumYeElUFyEoiQRpBfdiP0Rye6AqHIKZn2WcDsD99pTXNAnNBlGAZ&#10;H/q/86DRw+K11nZomeqVgzOJgc9gXW6ybRoLC5CYtTUX2BGX48J0LCr3rdZq7XyORc4COXVX5+K1&#10;5y1plRVHZ2eeX/yAFTWwWoKJ21Zffv6tdRNhVS0LTcLqBYQH09K39fwZlfmnVODv4Vr/Cdj/sBja&#10;XGgAbB0+lommvOVknJ343JJsvPePWOZvAbtZ34+Q3SFGNzLGU+NZw4+2DPkLCBqONTZX2GL3rCyz&#10;lZZc8S2gtASWA1oDr2WmAbdjma1hwUD774SXkxCzUhnhh7OcsAJvxDYPh8UGiKl//83v+shECPh9&#10;hMt/fOMqlUFD285NbvIVRroxC1y3almHyFGWSkJVazFE0K4h+lhN/Ko5cXBTf2ZgRddWazS+0hMQ&#10;UEcZMxLtrjoNIhUQEa6A+vXlF1lPvnaMoqe8b0vtXELdtW9t1e/lpdp9fVHUCALEXvLo6C2fTD+F&#10;DG6oukNSFNExSi161lO7QVFqMjRaCeOSlLqkt9JWDFfkkHaKgMjRph+zs9Cvev+dj/Tdj3d1BZH2&#10;Zm37Kjg6Tb71EjVkInJFb7wP3fFPOn7uavJcmjVa91AksXJonUaqQ2Y6NAwl07g0de86EpCOIoE1&#10;QLH1U9UIAMfVpbZcm89t1lWZXUY5Fnpgn8kOgC0GHkI2eli/2Vjt8ahuTiB5tcQBr90eN3yFWqUM&#10;Vq8uEzUgcypjWDsTC8/UUP5Nt3bDNHHkYk0ds1zzp23U2CHzHfc8x6bhPbSKeNes7lp0lFdRlnEt&#10;tK4A8oIeJLN4fN1IJE9wp42NNZsG/n6RgepRN1BpnJAodJBMCym6cjESU4UVSFeKF0D0JDHlQdxb&#10;A7B5AMoAss21oNWFl4V9hYX2IsFR05JahZn/ixKHD6+rTe2wJsRzDyxwKaeh/99DvLMVKU0fy5Im&#10;5mLbY11oefz1Eo0Mr2OB7aIzN9pAYBbYsSy4gwZWi+3M+mbHewZiSksOkM3iGiCzE1cGZCeOxnKa&#10;W/u9JXIAokmtmpW2z/gGIALA549hJ70whUEDMB2eWOLnkCGeP8DCPgDwD7DCf/JeP/Fv7vC9sqmU&#10;JIie01bo8KJNNO47btvn8P4mS/sYEsljKJTZAJaVt/5V47WY2GJaklRZ2WenEd+xqgZgA67Vjy22&#10;zyKEONlps85ZZShrYKD05oQQBlxCEOONu+4bgF1gfk4d/AnstQdY5IemJsLmM3fYAGcDdQAMWA3A&#10;7pBv6iOuF0oduLyRcnjMnyb/umiMNWLQd3Pc6Bi0stoybrZLUpzaJjVSStM4xcVGK7F5omKaJKgB&#10;qpn1GsWodnQUmeAorZw1WLuXDVYaVjUS8NYZFKRa/WrJq6u/fDMDFch0hVpd4xTSIkXNOqRrbP+W&#10;GtiXGnNf1CuHJqnprK5qu3asGs/ur3DUY6YuX6/PPv1Wp06dp/56UruOXlObnqNJbLVSTFpX7Tt4&#10;Uu/cel03UJh8j+6h0VOXq3FKB4VHQr0EuLVY3r4RquERrPTUrrjSQ2BddSLr3ETNYlooqnZTRUck&#10;4wb3dUpMvbqNUd9MS2SN0+BexMCAcWDPaTw/TL27UhvuN18ZSQPIRs9wrHE6twf1nkHsO0DN4zpq&#10;PCWn7u2Gkgwbo8mjl2jq2GWaM3mdsxkMJrOdYy2aT8v6MP0cQoS5zWsRRF+DyoKBdwl9v4tQYdw8&#10;pr9WDkQ+x7LTEDuGNAl3xoa2YZZR/SplUN8vq2g3dJ1p4g6ldcwLy+uBWLc7oHXjJFYDcL4obQQx&#10;UzYIwTVPEhu+JLc8UeHwYplV9sYC+/D6upDga+JCe/FvrJRkLYUWY5mgXc6sspJpYRXkfqGspn6P&#10;4kWcpvUnNAI8f+cWHc8ut89JaDlHAGyxr7nGdgHabQOvAdOsq8W5Bp5vuG/PmQV2Xu9K7DzPpmVa&#10;4ovstWOhkF21jLFRIR1ifxZ4s1q0iYONaYV7/ID3fsj6k8/7Ee8AK2yJLKcuTcO/0xdsGV5LuLEh&#10;OJsCMfATaJ5/XD1JUwJKl7CsHrAeXjuop7eOYIFPAzyzwq4EleNCO0kus8rXJeJjGXjpV3ZZXFf5&#10;yXGzs9ldBn7n31iGm6y2k+0moWd5BED8HOaZWWYT3zNv4DFeyiPKapbE+oNNsgciD5aHMADnA8Am&#10;QmiN/A2YxuBPAstkgSvxmHGiI+hQivOqqNQwb2rCZdQxlomUjHbp0TYV97GNunZuo27d26oTt9sy&#10;NaNNh1bKaN9Knbq21MG1UxGs66imTBCs3z9AEQNDFcrkwKDeoQruHa66fWLVgGkgkRA0uvTsqplD&#10;u2gQHmMSIouxg1srYVpnZSwfptTFwxU+gima+87p5OW3NX3JNs1CWWPh5kNK6zRUtRqmq9MQ+qjf&#10;fFenT5zXuo17tO3gBQ0aM08JuM91GyQqCPB6eEeoTDlPhO/KqW69BLVr1V1JcXxW3QQ1j01Xw5A4&#10;NW6YAQ96oHp1Gqm+lJps9cYaD8SdHtJnqvp2nUTMO8QBba8uU5SW2M8B8sBes9Wi+SBuz1Fa4y5q&#10;l9xLowbNIqnVh8emafzohZo6cblmTFrNe4zHFZ9JDNzPrG13rKvNNupGJpoBZQzoXtrHRqV00MZR&#10;fbV6KNYXgC/p01mTKNv0ghLXNbKW0pg82BBZzli6UWI9mIUDgAPgvnqh1u+BZbWxoNUApY1KCUat&#10;IZRCv92vbLs1wHUDtDXp/62JtTaL7cfraxXO60pmcfKtpdB2ecs4m6idLbtgLP41uVlbZoXtQlo8&#10;pB89tQjK0ZxgF58T27JkLrQBz5ZxjR13OtuVxrqaRWU5sae515ahtiw2VtApOTnurHGnrWbMe+PG&#10;Gv/ZGhpemBtt5SSSVg6As8SNXrx4zGPUd+9ZfGwA5r1/433u8F3MjTYLbM3+Bl6rv1qSzJZtHBb7&#10;WvIIi3f/1gVq3Dsok+3Qb/Cd757dridX9+sZIH7+2jGsMeQTx/oaMO3vdrnKroy6Adgy0lnAduiU&#10;BmizzNmlpn8D+BkgNpfdyC0G4GdoWz+FQvqUx0325zHfx3GfKSm9fWK/GgX4OAlG84AKAeCKBmB0&#10;1OpVL+vUgCuyudpUjSCSWHWR2WkImSMDYfoYzwroc4erV4tmKHA0xtKkqH2bNLVuk66OndqqM2N6&#10;OnZrr/Yong4lpNswm4TO8BZq0bue4gbWVTiCd3UGRqrBkGjFD0pRc+rFKb16KqV7L/Uc0FszkRMe&#10;BPDT2ASSRvdQIhrTjWf1Uuy0bqpFCDhy19vEy3eUNOqE0iacVMfRG+BAd5M/VjN5yGJtOvephkzb&#10;qTErDmrxjlN0S43GfSZxRVnJK6C+0/BQtHgV5cxdXEWKV1Rcw2g1adBAjaGCNouCLBIcx/hUEli0&#10;HGa2H6ZeJJ9642b3wRoP6DEBKzxFXUhMpTcziuV04uAxjts8asgS2hNHcptSWo/JSqjXSpkkwYb2&#10;maJ2qX00eugcjR0+TzMnrXJc6a5thhMnz1GO1QMzGT9JrMsPsYbbS3sjUseEhfkM6V4CiFdgjZfw&#10;/CJc7DnskiNTEdSOq6c2EYFK8GKODVng+JrVnCRFuIl84w6729xYAGqrCoD1K5pH4WQmK6Ny6Uxd&#10;oD5YlRNuAPcg++xu8S+xssXBZnkNwD641DblzrKbubkQTIHDlgE4P88Xzxr2bQO/7bFmYaH6jpEg&#10;9wGXTUaQ0R8BmRMTO3Ecca6trJj4BZpUTlbayiMG4Gz3mmYFJ4nkWO+sejEXtYgjn9Md9JCe2kdI&#10;sD63jqbsGBilCqfJ3SXlyxEA38d9ttj3CZb9kbnabAg/8V1+MaaYWX42D+M/O3KtFlNz39x9vrs1&#10;WRj/WgD5z+unnH7gH5lhfP/iLj29dkBPbhzU3zcP6cVrx4mJiY0tyUV22UlIkaxyWGTGSnNq3Fmg&#10;zQauWWx73pbjYuM2Gyec2/aZL+B3v7CWS9QnTaDeRAsekeR7xO/5N7/X38ToB5fPVXDlcq75VJar&#10;yJNLVWkn9ClWEEH3MnIHyNXpDy7LuQxlMoOJuzdg0FkyZI76zEpqQejVKTFKzZl20SSqrmIa1lNY&#10;7dqKiYtVPMmrmMR4Z/Wm53wCSdMliAsuQkx/NiNfJ66eovTRLdV8IOyoQT3Usn8fZfTsRewLIIYP&#10;1sIJAzUao9S2O5MoRvdT6qy+JLG6qe6oFvKjTNp2xcfqvOZPFUo6o4LxR1Wn5Xw1Te+lBk3aq17/&#10;Leq8+Z48Op2SR8YOtRq2XU0zeqleVHOF1m0sX8bY1HAPVlmE74oB4nyFEK8P9lerJtFqn9xYqbEx&#10;ig+PUpukdurZfpB6Ebf2JsHVt9MI9XUssMW2k9Q2bQATKWB24QJbxrlDa8swL8GV7g9BZAigHqZY&#10;mFz9O4/mfYY77vT4kQvJTM/X3ClryGRPY/zMIE0avUA5bKbvYsTpFjOYbDUWeAHgndK6maa1SdIi&#10;5EkXkMRaAKjndGutCaT+hyc3Ug8AnMRojoZugJepB0kBNbHCuE6MkayJ+1yTmq4tD+iS3jCr6gDe&#10;Kig2GPXRZhgZqKuRba5JI38FwFjd4l/KS77Evt4A05f7vlhms9RFsyiVeThmq1AWRaurQt68KmEg&#10;zkp0lUHD68KGZXqA22iTD17AVRa8ZX0IaKy90Kyvk3m28gi3rWSUlbiyDKuzrHxjIDLAW2LHoVoC&#10;AiiWz16jI+kaDQOXDjDjyADMZ2QB+IWRNh4DYiP/G4BJYj1/QNnpL6yqY4E/QV6QTeFns74s40eb&#10;Xpa50I57Dqjt+9hnmXVHL/pv1hMECB4j/frNEdoaD67Tryc26+GlPXqMFbb19PpBPbt5WC9uu4D8&#10;4m3rXLIOJCyrUyPOqm87JJAsS2xss7cBrx3NQjtkFstku7jhzwGwbYAG4CcA+Am/w4P3buuhJdW+&#10;+kh/ffKOVo8fLq8yxV1N8azSTithLhoYiiqkQkkAnI8BcQUdVdHa5ESCSxUAuGWU4FOVjRwh/7oB&#10;6oHGdUbjKJI9UcrAEjdh6kUjFCtjkcf1R4g/LLq+MuHjj4URuH3dYm1BAukI4gFXrp5TFxKudSk3&#10;RSdnUKttoQS6ihq17qzufXoyRoZs7cDuat+FjqCemUrBo4wd2k71BiWr1sBBajbvQ9UZ/bFy1D2k&#10;Mkknia1XqHPvccjpjFTMsHNKXSeV73hTOQLWKbLtSjVt2VdxTVsrGmZW/QZQKyOIt0OZmRRSV0FB&#10;tSkd1VUmeBkBe3EYFOSBEKIGd07WYD6/X0dmWZGJ7tORJBXsrd5dxjjEjoxmveFSD1WPzhOU2qQ3&#10;x0mUj+aRde6rvmSdWyT1JCHWUkMyJ6pdSm/17DAcLwT21sgFmoUF7t3FuNfUh6dSRprVLoUmBXY5&#10;Anyb7Tsenuqo5tGaAhd1bpeWjjWe2bmFprRP1Sisb5/G0WpHq1fDGlXVsHpVpYQGKT3Uj6wyJ4+d&#10;1hdr61skt2N9/UhIRaLUX4OJ7ZZRtv5ec4vNtarO8xUBaWlu17ARlQDdh9jXz/4d7rQvqypALw5w&#10;jdBhbrNlnM1dLs4wrcqoZZamNFWc5yyhZRfTJJQy7zJY7BEXn1nIFwZeazrIArFT1zSraiA28Foi&#10;CpfViZlZz3mt435z4TrAtYvc1DwA7KOrdCqdp20RuZvHtwGKWWhLgJHQefbNZ/rbXHRLZpkzbSoW&#10;98gq38XSPsS6sl78brEvn4EFfnafzLVZX5PVsc3ENgsspZOMcrjMlHvINj+GnHKf+vYPtAx+vneN&#10;vju0Vr+f3qpHl/fq8aW9enoZEF/ap2c3DMSU0d44xfeFy+3UerNAa8fs+nFWcuu5Sd86YOV3YsNz&#10;LQMwsa8D4NsAGPBy/zG3H2CBTQv67y8+oHx0RdMYJVuODLSB16oEpZ0Zzi8pGJmakPIl4T9jfRnr&#10;Us4eg0rrR94jFoWXRr5VSWiVVAYWODM1QR3SG2ncuG6auaCftp5ZpK2XF2rD6ZnqO7GDElrEaOjg&#10;DE0dCbsKfa/VKIbu3blRuxkp07ZrJ0UnZWA1jTXFTF8IGI1adcHtZtAeemajCPVatGmDZW1Bd1FL&#10;xXVsARMLCmW/SYqf9Y6CBr+uHEHb5Zl+BJDPU9suQ5UCSGp3P6u6E35XkWbn0M/apvj2S5XcZpCa&#10;p3dRs+S2aty0peLjU0m6JSk+rqka0b+cnJjIRoOsMu7+DLS+5o3qqIWjSfZOyNQcVEOH9eqPG43K&#10;yMLNmo6WVpcOIxSFttboSSuIxd/X0GGLNGDAXBJd0+FQ91SfLuPUlCaI5FhCCKx1u+Y9NaznJI0e&#10;QEvi8PmahCXu2nqwkxRbOm+NckzKSND8LhA5+nfXZJQ3+jQIYoYvouxMGZzSMkkzAPhECuvjWP3j&#10;G6h1eAg7qSdT5xiLEkh3SWSE40pbIiuc7GMtxnq44xZ70syd4F0VQBdkOLeVhLCmgM0SU5UQbbfp&#10;Cwbqchw9AGsQGWqzug7VMj9kD9xrN2Lnks6/I+tsTf681sBcGvpepUIFVS5PHscKF8hyo+t5e+nT&#10;M1hJm4xAzPb8A6zwR1hhlvXwvjCLnJWIesFzz3Gvn2NRnOcMvNbszwXrXNw06v8NcP+mTfHp1YO6&#10;f363fj+7Awt8kAQT1uwnV/xqBI/HvO8TYu8X96n98v/z51hjmvlf/Ebm+S5W3RJYDoCNC01S7K4x&#10;wwC1SbYaZdM43EaNpNHA6ruO9TS2FXXbJ3yHX9H6+hiyypf7luvnoxv0x6mtuofo3eMLe/Tk4l79&#10;fXmf/maDeX77GN8bEOMx2Mbj8LyzNwTe67mVoMzVth7mt13ZZyfmNa/lDYuXiX0ROXhKIvAJx8cm&#10;4m4AJoH1hM3uCaHFB2ePMp41nbjX1bdtm6fNk6rGuQuljTAUhcqqeFclTZifzTigRF554lJHe1am&#10;lFSDMTDFlc7Q977m5U0YrPXbISdsGKrdb67RqS+YV/XVDh28TY1zenutPoBWFv3qm5g/tWHJTB1E&#10;f2slEybS27ZT07ad6ONtB4eZUbEZHZTUsTcWuBfjWgZrHInYlh3aKrVteyW3bqeE1rQQQqPsOWuF&#10;Rqy6qaaDDykwfTUNE2vVvM1YJSZ3VXzKAHWf/rZSp3yjnMFb5Ja0X03ak8Bq1l3xjVspFoZWHOBN&#10;iEtWfEwzxUQlKI6VEB2rprDJ2jaL06BOaYjVD0CwbxKD8/i+m9mQFk3RdGZQf/rZN/rlj4eIwm/T&#10;jPnoklOHtv+OnL6lISOWqHX6ILVMhguOMEDD2slqj+UdCJjbNcvUOGuA6DdDU+liGtFvOlYZ9RLc&#10;8bVL1yvHVIjli5msMK9zK/WsF8REwVpMVWig0fQDj02GbdU2GdcZYOM2tw9jql2gH4Obq5CMcFOr&#10;yDqMqkS6s0YlRXswapL6X3VcKUtaRbpXxqWiHmg7NAAzS2mlBju55YmBjedcLIsAUJOkV1DRXFje&#10;nApEnSMQqmUQRx9AbD2/9u+NKFCOWKs01rc8A6wrYoGrFC6sUsz0LYQAvVngwljkfQyy/vOt6yRg&#10;AIVZX8BrQHYsssO2IrtqVEkDr7nN9jzqGqbS8eJd3FiLn0kIPaY98SHqkA+wdPdOb9MfJ7foz3Pb&#10;aagngWQsqr9hXpnyBlb3N8pXD7jgXzz7C/iaesUjSkskse5aksuAi6X/gff/kc+yMtLDO3oGgcPh&#10;azuNC2wwpsFsjQnOIg7+3HjOAAwgWs/vV4z1/Gj7An29Z6l+ObpOf5klvrBDTy7t1jPi4r9vEBPf&#10;IrFl0rD0C5sb7ngPTrzrsuqyjcdpn8QqY4Wdo6mU4LWYMonV0f8G2OY+P2ITfIRgwRM2tcckAx/a&#10;SBXi4FsHdiizWYKTWDRRwTycm8rQYmsA1vDKNgyuhDNRoyirKo/7Me3DtL7jcJ/jvathkZGYhQ89&#10;Z2QvfYkn9DECB+OWjtTlDw7r21+va9PxeRq9opeGL+qqSWv7adXx+TpxcoMObZir08jsrkUDezil&#10;zQFY1W4ZqeqUlqZOrVuoc4d21Fw7afnUoZoIhyGjZQtltOmgFu07KZXnWvXqpWNnrujCuZuaM2eD&#10;5i3bq0mzt6kVSaamKT00YgKC/2/d1fp938CZ3qDkPluV1nEKrn2mmkCtjMOFjokGuNGUu6IoUdWP&#10;UWSdBtSxSaoFBynCz1stGKS3BoHBvQyLO7xlrV67eEJXT+7j/mJ9+D6eHv/912kMrqznW+99ob79&#10;p6tTu1Fqk9pfDcKScZtxu+k77pDaV6MA8EgYXAbggdST2wLgsYNmavsaALySTPO8TulY3lC1D3Jn&#10;ZpG/BpJlHpFYX+NS4piw0FjDUOjoGB6ktsyVbeLrBWCrKj0cgTIm9sX5uAPe6oC3hHOiLJkRDhsn&#10;0gtxMZJZFXGDzfIagMsD4MqA1G5bdtmkc4xDa6+rRfzsT9zsAJgVZCQQHnfKEfw7S4hYXFUe61ux&#10;AGMyShRnKDf6RXTBWFeSKXQYiLuR/PjxJmLrb15nmJi14gFWAOqocDjsIkBspSBiOmcZ0N8BLG+z&#10;3nG5z8+4+J/hvj65dlgPLuzWX4D3j1Nb9Nd5rJ6VaVyjp7IkZ57pGW2Lz4yI8RxQv3joAvFTOpP+&#10;JAttUxm+YyP5ls//iVgXfazn92Be/U3DA723L5j+Z0msF99ayQogf89r7N98a0k2jrjXj5D7+Rmt&#10;6M93L9GXuxbpW0D869G1un92sx5d2qHHl/foKQB+foPNBWVLa+h//jo1Y7PC/6oB4yFkxbuOyww4&#10;bYbTv5bdN4URrPDfZJ6fkNR6DLif8rs9pnz0ABD/BLjPbIRs0KCOk4+wkMZEF6oRItWAOlkHEkdA&#10;qcLOSNbCeEZunEdvqhI1AHI87nMD8iSmUJla21ujuObWL55OR80Jnb9yXF99/4GePv1BF6/s07xV&#10;k7R+/2LtOLFCp17br8++uKGzOxfp/LbZOjB3oHaMaqU9rJ00KWwZmKqN1H1X92ymZT2StJEJD6vo&#10;lJvcIsHJ5Uxul6oxLWnCGThC5y8i/XrosmbNZUTQ7vOMRzmgDrjIGS0ytXHzAVr1PtC6Dcc0e/Eu&#10;vsMedek+Sskp3ZSc1klNsPRxMYmKjU3EhU5UVMM4CChRiqxbF+JGLUWHBakX44W2rZitHasW69Dm&#10;tVTyzuv1Kyd1/uAGfU3Z8f/679uf/kJ29iuIK9MghWRoAGJ57ekv7tF6iIZTOzYAT8KFdkCd1ldT&#10;Rs7TKaaL5FiAJM3AhiFqD0e1C61efRAds/Eog+PCscRRWGJGg9YPUctAL2UE+zqT8OK8PNQbHmwy&#10;gI4FwA2xyEFlUcwvUVC+WN2QKmVVszhi2Jy4opxgO9kWy5rrXIZklrleTkxronVmWTnWoswUAjMr&#10;iMRWLYggwfQMBzEypapdIMRSVblAapYsphqA1r1kKXmWKSOP0igTAmjbILJrxF6li+raTjSysMKP&#10;LKYzt9hiYMAqS2Y5oAbARp98EzfSLCfruU0UxAI57iQyNk9Q6Hhybb/jqv6GyLpjgc9u01OTi3Xo&#10;Gs+wtIDVZGaMzGFWmUb954+hVT62lkJc6F/JMBsorQ/YLKwJ2wFqp4xkLriJAdBkYd1OL+58CEXR&#10;YmqWAR8322JsmfVj9IpJ6PxwZJ2+2bNE3wDk7/Yu1e/H1+neuS2s7XpIXPz0Orpgr+JGv5HF2nL4&#10;z+ZGW33clXF2ElUoaToA5mhKnY4FdsCL54L1tdLRIzLYjwzERt5gw7vP8UsUPQ8unaNGfl5O+c7O&#10;a2EbQgeA3fC8wulE8qeOb5UDW97kQjw4p9XZmGMZ3m4lpgDE3lOxwP0YTTogNkKzkSneMGO81s6f&#10;qm2rFujc0R1648Yxvf36Kd3Es7h6boeuHduiXXMG69iiQdo1ro12j87QYeYIH5/eTidwtQ+Mband&#10;Q5O1a2CStvRurE3d47S5Q7Q2tYnW+lYxWoZq6tbxM/QTYupf3rnrTBi8TFfP4T2nNHPAcGrHI3Xm&#10;1HVdY7bvghXbtWHXKVzbG5o1dqbG9h2iEZl91b9DF/Vs3UFdW7RRBxJnGQlNyDrTgIGuV1StIMXT&#10;mDGKaZg70MnevGSejmzdoLdJuN26eERX+P7fkGt5BMHaRqf8539Pnj3XhRvv8ry0eT116cRu6kPy&#10;qyMAHkrpaQzgnTAIIQDi4M4pffkeJLDGztftM4eVo1eENw341ZB9raDu4V5wm73UrbYHQA7Q0EaI&#10;1jWPUuugmmoT4qsmTIb3L1FELeqEqUfjeFzoCCWFBigKC+wHuCpxEr2ZU+sNiLxQIiyJ9bVEhylL&#10;lgKIVuw3QBuTyixw/qyj6WAFkPwKpvG/NjIsdRkuFkIbYihNEJahrorVrlEkv9whbHiUROKzXDn5&#10;Va4sHzR9KxUqRGyc81+jRy0mm92vh35DgM7lSmNZzUU2EBOrOokqc6nNKlu861jfLAC/RezJvzFN&#10;qUcQJ+5z8dw9tlm/MYnwr3M79QCt5mfG4jLX2aiQBjxLZFlt2WR6zBWmLU/WmveN1ZPNVec9nR5c&#10;gIP21AtrHLAJhVmkiWfWCfWJEUNs4b5/ikfAv3GmO9hsYSywaVqbkN2Pxxmmtn85AF6s71g/HliO&#10;Z8B3w8W/f3YnlnifC8QktJ6Zooi1EBr90mliMDcaoEJ2eYbr/ALAOu4zVjU7iWXW9wmb2GOSWwZe&#10;y+jfY6O7R6z8O5vhu2ePaMfsyWzi5Z3Y1zbiUpxTr0ImnZNP4cTAvmWKOZuy5Su84bzXIJ9hAG/o&#10;BvHBxq3gUieHuNO95qGhKIpuYXDcVuqzG4d1ZVxPBqXMdto5qTekoRQEE4M1HH3xSaicTkKmeFZj&#10;f81pGqD5zQO1vFW41nWJ0pZeTbS9Lzx9Oo42ZSZoQ7c4rYNSuap1fS3LqKtlaXU1D9XUzRNnOlQb&#10;++9rph28+/732rZghZYNHKi1E6fou29/1VOee+Pj73WdRvk3bn/KHOkt2r98pfYtXszGtViHly3R&#10;vkVIUDGude34sVoxeqQWDhummQP7svpo5TQUXlct1K7VS3Vm707dOndcN88e0vVTu/Upv+PDv6HZ&#10;/g9m+Ami7qfOv6r3sMAzJy1RJ8QDMtsNUifi4OEksIbD4Jo8dB5AnqpOycS/qGAunLxAn3Cd5ugc&#10;XF3N4CYn0THSDuGxjkHVGUbmoX4NAgFwOKNCw5Tuz1SFurUYFVnGKR11jotWy7rhalW/jpqGBCiw&#10;fGkyytR/AZhPOUSwmQ9bjVKCxUmmt1sEd8qRyWEVsbJQluW1o+3kFYmL/ekVDmSFFs8NcBlXWSqv&#10;c9sSYjbtzoNRpzXobgmoxBSAcuUh0jNeozI6wcVLoMmUm89ybRbmSsfgIXzCxWYgvo9lfY4EjoHW&#10;QOwc3wMYLKfmyUVryRvnaNaYWPApze/3SVb9eXKr7h7fjAtNuyLZ57+RjnWxlLDeXPzK0tRyiBRO&#10;HdWsnGVyDRyAxuRvsntzHRCZXvUl1lUIJ5d178Yp/cZQtPvUlR+S2b6H5bmPMMED4u9HfIcnyMH+&#10;zbTDn87sQ+95lX6ijPQLgP3p6BrAu0o/HlzJ99uoe6eIzQHwE8tKA+C/bx5xPAgD8Atq1xYTu5Yx&#10;t1zAdbLsTuaZeNshcCDSx+/0hATWU9O7BsQPeN4AfB8L/BMhyRsQOFaPGwowC/2LQGOlIj8SlQEl&#10;TcyuhDy5BmxjLkkexIPchulkeRBaNUQssTZa0T641MnoY/VhvGwfv4oaWaemRkR4aF5KpGY1DdXY&#10;iKoaHVJBg2oW1kD3AupXPY/6s/pWzY1yah71q5aPYy71tVU5N2NxC2mYVzENRUhiqHcxjURUYgwT&#10;QMYGV9Do4HIaw3Es0zHnt2ul6ydf1cUj13R82yHtX0Ec3LU72ucIU2R200dIvz4AwZ8x8e8Npiic&#10;OXRah9Zv0bH165mxvFLH16zS6fUk2tat1nFmKx9eskgHFs7XocULdWzFMh1duUzndmzVN+++oQ9f&#10;pVXx7AndOH1Ur549pVtnzkBLcMXA/9t/H3/yjc4eOa+1c1Zq2VSaFobDvOo3TnNHz9G0YdO1YPwi&#10;RBCm4wkQ4w+aoo2LluuXzyh3tUGpvin6zMnVS6gRjQgt/SpjgT3VFxX9UcTB3WHPtIZx1dwfIjnT&#10;6p2yEQT0DKxw08AA1XGv7sSmVQsiTle5ojxLMR8WABfBXTbwWqdKWcBdlbKDgdhcK4udzArbsvi1&#10;EifbjxMbSFthLcAbhhVuSGNEdNXi1JFzyxfVQ2+WewkGb3ui0YsFDveqqdoeHvJB57digfwOnS9b&#10;rbIUn7N91mTHjf7jdcpKuMoWDz9HQeIZ6/n71oEEgJ2McxaIs6ywIwDPnKB7RmEk63wPy2slpKcA&#10;wTp//ib58+hVJvvBvf4VLenvj2IZGQ16/zrzhchcP2DMykPEBUwBwzLIT1C8fAqf+TG3Taz9DwB6&#10;l9LQL8wo+oYEx3sMHzs9a6IOjuqvw0yDeHP1LH3NLKcfz5D1Rmny53MHnIkQn+1bSwlrHxrRe/XH&#10;xe365eQm/QJ47wLqe6e2OQB+REb6CRnzR6yH6Hv9zXd4hlSQqwmCxBYus1MiM5E+s8IGYCy8gdc2&#10;OUcqiN/JfquHWOIHvPYB4P2Tmvc3qHLePrhdM3p1cnjOZoGthFQeD8m/uLUNMsOoVBFKRzmdSkF5&#10;stJubL6VOMemTlmfca1ByOz4QqdtHlBdvfH8unuXVm+vMurGeNnM6sXU262welbJq341CmiQZyEN&#10;BcRDOA52L6iBbgU5FtYgJmkOcgPYVXKrb6Vc6lcJYJd/RT3LvqzMsi9xfEm97Hbpl9SD1ascz7F6&#10;MwlkkF91DQjw1AB/dw2r5aPhgZ4aEeyhkVzji6ghr5syWyvGjtPqUcyDHjpY60YP1+ZJzFeeMkmb&#10;p03W7vlzdGDpQu0HtPuxxLYOYZmPLF8KyJfp/K4d+v3Lz2lLZ5TKqSO6AYhvXbist67c0k3mJ735&#10;+of69Y8HuvfkmR7hNltC6/7jZ/rhh7u6iVjdpSPndOnAaZ3fe1yntx/U8U27dIx1dMNOHdu4E074&#10;Rm1btEq7lq3V0U2b0CjEAqdVN+XIfIqjBTCmbEGlIH/SPrCqejOIaigCd+meldQB/75BtQrEMTXU&#10;IiIUF7q22jVsoGgvb4VUqqxKxKG+gMq/fDn5lKGMgBZSnixA5bdsJBa0GqsUQLWklVPP5cSaC2bx&#10;a0XqiHay/eFHB9P4X4uMdH2+SyP3so62sB+i3L5sHj4oH0bU9FBIjeqK8PZUcPXquNEVVLUIuz4u&#10;WzaAzT1vQyfL18zA/ZXyyD2ssJVGXgBeW05G2gGwlY2yAczFbHGhESi48B/fPA4QjnI0sTySQZYA&#10;M7IFF/9fV08xMG2b3mSywzmGiu2l2ePE+KHMMtqs35mb+zuDzkxY/U/WXaYimNC6Sb/ewZX6FrB/&#10;hXj8l8d2661t67RrLJMeEThfQZ19VdskHRzSXTeZkPjGhgWMMV2m15jd9N62Ffr94j60oZm/dOso&#10;R977yi7dPb9Vf57Z5tpoLuzSg4uQPHDzH8PUsu//NxvR304n01nJasOm2mluM9bXGUJuwDVvAuAa&#10;eJ85ngo1YH6TR4QTD00AH/D+iCfz+bUzurpjvfo1T3DOoXWDGYCrmCIlZaKAEoXlSZhTGAC7MtDG&#10;xMsJ2OHEY4kjYWIFQ/QwC5yERnSPUE/18Cqrvr7lNTy0uoYHV9PQgIoa7FtGQxmJMgxrOsKnuIZ7&#10;F9Uw3+JY1tKOdR3hW0Ij/YprSM0iDqiH1HCtQdXyO2sAG0D/ynnUp2Iu9QHcvW1VZExQhVeUWS4H&#10;YDagv6Lu6LVlls+DFjoWHUnlHggw9kJWuVf1kurjVkZ9albSQMQHhtWrjdpqfY2ghDo2MRY9uFTN&#10;7NhWczO7ax5D/pYMHKAVI5gsMZbxu1Onac+KVdqxdKn2rlql8/v368aJs3r/1Tf1+oXb2rlmj44y&#10;IPziuVd16Ty6Vyeu6vzpm7p27jVdOnYFi31DV49d1vl9JL72HtOpbfudZWA+yzq5aY9OAObTW3fp&#10;zPbtusikEABcUFFI2oTRZF+XpEMyc2PaBVSh24hBUohwN4bH2t6UE+A7J8C6yiD73CkKlYRatRRW&#10;pRrJKpg3RRjQDZCDcG9rFC2sYljAbN5yaaPZESNVzpfLiYuyYydzrw3EhS02BsAWH/vwHYIBcTju&#10;cxwdLE09KhBb0XZIgsy/QhmFVKus2u5uisD61vGpKf8qlR0QVyexZc0NNkPJ3GjbIKoVyKsjy+Y7&#10;Q6x/wwo/4IJ8Srz7HElYszLZADYCwzOee4a1fg6X+m9cWbOYBuKnWE2TnDUe9XOyiMaTFrXQx69d&#10;0R1c9HcgFlxeMlsnp40lidJXh5kv/O4OMo7MIvqCsSZfHN0K0DczrHszkx02ITzAOJS9THo4sFW3&#10;yVIemztDx/AUzsyfoVMzJ+jUtDE6wdTBUzMRZlsMsX71fH26dyMbALXn1xAsYPj2i3expu/iFr+F&#10;xb+J9O2V3bj3eyh37XGollb2egRDy+RlH+KSP7qJyqYDYhPrg2aKB2HW19WogE62HQGyCd4/NTea&#10;EMHWwzcBMJuedSD9yCb46aWTuI8QG2r5O+fQAGy/cxU2ZR8boQIHoApAzk9VoAyrOufb2HYV2Mi9&#10;GADekCaHWmzCXnhUNqWhR2hN9ahZTp2q4vqGVNMEWlMnNfDVmNrVNCqorMYGldZYADsusLQm1K6o&#10;8eFVNDasksaEVsQ9Lq9RPDccgA9D/XQobvSQ6lhtADywaj71B7T9sM59Dci42X0r4XrzeB/AbQMM&#10;zBr3Rkyxl4G2CovnDMh9qxbGXS8GoIvwWDH1hbfd16e6+hJC9qGG3T8Qyx0eAKjDiM0jNahBPYAN&#10;4aQxs47pNR7Wqp3Gds7UeNaY9pTBOvXUrMwBWj4CWRxi8FUTZmrD1HnaNn+lti9aq81zV2onVvXc&#10;nuO6fPSSXidL/vbVd3C/b+g269bpa7p29ALrvK4ePqfL+0/qzLYDurD9AODdq4v7yEJnYIEbQKLw&#10;4+IPZ6BZolsJZdQsSwwcQDxcTa1xO9JxNRoygS6WWaotcJ9b1g1TDGAOrVJJblg/P6xvMAD2KlXK&#10;4SgX4qRa91BeygluxK2VOWnl2I2t7muEDKsdGoAtXrV4qTwn2+q8NU1uB8G78JJ5lORZTknelRlR&#10;SdxbnuQIK4RsdzjxbT0/X4XhSht4wzw9Vb1osX9NMjQQWxLFrETf1Gb66tppff8qQ7QB3X1caYvz&#10;LDPtLIe4QPwHgJ+TiTUAPyMr+ze3TQ/6GfdN0sbpZjKapXUnWaMDWezH1H5/u3KewWHH9OmxQ3p7&#10;/y69tnOTLq9drnf379CHh7lPh9RrG5dhTZeyaCJnGuK7PPY6Y05vbFypV5lNfJO+2pvrV7BW8vg6&#10;vcM0wfd24x4d2qmvsdK/X8ITuM3YFtOzMk/AJivYsvourKvHWOX719DFvmbAZbwM4P3zyl7uM1rF&#10;ATDZdHPlbVMiu/7UNinr2jL2l/G5zTMx68vxb6yxWV+bV3zvDZJYhBd/8dj3r17Uh2Q8986fpuAK&#10;jOnMCoGMzFGD8Mi/GOGOeyWVJUzKxzmvZCETrrVRYa0mbC50XTjSoeRKaiI929inIglTbyXQ7O9N&#10;P3gtrrsoEpfNa5RGW62KMgBSS1b7aoXVyweri2TTxBhvTWJE7TgG0Y8Or6yRwWUcAA/FpR6Ciz2Y&#10;IWj9AW1/AGvHvljc3qwB1QEmsXMvrHCmrUp5OeZTTyaE9GIqSGYlBhowo6s3qx+D9vpVKw6AAW+N&#10;khpID3M/ANyPVsh+XIv9A9w1IMRbA0P81S/YT5n+PuoZ4KsewYHqRl24C/K0g9I7aVjLLuqFXG03&#10;pj50CwpT14AgdfL1VVd/f2UGh6gfpadBDaM0LD5Bg+PjNCYtXVM6ddXCobjuE6dr9dQ52rpopY5u&#10;3q0TWN4TO4/q8NYDOr79kI5v2Y/1PaBzu/fpEtdcjvQaRVWPkk0AVjOMHzKmfEHc5tKUlNyYJliR&#10;eb5uauYFBY4EVrNAb+q/wWoCAyuSiXRBFcriMpNZBMBmgcvBTzZusrX7mTtrlEd3kk8VKQEZjdIS&#10;Vq4mfJeFdsBmBA+YPJbccqfsVKsEqh58h1TmyTbzroTLVUAB5WD4QBYJYppcGJtIfT8fhXq4kchy&#10;Uy03psoVLepY4OyuJXPtzEr4li6hc5sYBco0+p9vXdJd5iE9eduSNsR7HJ+Za417+PQ14t7XbHYQ&#10;gMW1tEz0CwO2JaxogHhukx0cCiakDGsjNLkZKJd/c+E/war/gcj7T6/d0J2bV/XR6WMk0I7ry4tn&#10;9fHpI3p7H0PE4Wi/AZDfsVm9G5cym3gDoN+jT4/uzRo2vlUfHNqhT5ht9BXW+/vzR/Ur0yDuMvT7&#10;IcO4nxkBwxHbY5MxJY6s5bQIIpfz1FzrVw/jXh8B0IxWIYn1+BbAxwrbvKjHJMkeGYitkwrr+zex&#10;8N+WbbeyWdZmZlbYOORmee+9fk33ee4R1vcPQPzNjfOMUNmj5cP6QtrIpYJs0k6m2cBpQoTMQGpQ&#10;vYKKcb4L4EJXY0OujBpHectvmDgDJA8bchYEycMA3MinktqG1FR4OfIaPFa+CAqWRfLBusPdpiGi&#10;Gp9h9X833sPLGF5Y8LgK6IyTE0msXFRNKhH2lWPiISupFDE1Mk5piCamFsup9BI51Qr10/bcb1vs&#10;JQ3zK69BxNrtS76kLoSJXRmuZ+DtjeBiLwMxVtgBLla3f7UiGlCtGLeLqj+e6GB63fvWrMKwv0rq&#10;Sztkf/8aGhDspb50YnX3puxa013d4EV0AJwZgXWUEhKl7o1baHCLTuqPYHzPerGM2I0E4EHqwTXb&#10;HaZg15qe6oKSSWf3auqAQWpHBWdUk3gNiTXyVGONx+iM5P5QJoKOaNZYU9u31YzumRrburXGoKo5&#10;rgVzydq20aQObTSrewflaIQ2cwT0RX92S5N2rc9U9Ta+FdSWea6tUNrogqvTyK2iGgKeFoA3tTbu&#10;tGcNKHNl6EgpT823ohP7+pEZLg0rqgQdRy8DTMsKVyyYXx4kNspzQkqau8xjBmBHDicL5GaNrS3Q&#10;QG0c6UASWLHsgi3JVCb7VYUIgCxt1fKKYMMI4TvE0ETRgJ2vdk03BUMoCXFj1CRuu9EpHctg78/K&#10;rkVO6N5e3xG//XD9nAPiB2/c0OM3oQlijZ9y+xHJmYcM135MsunhzdOAARADagOyI1NrDRC2svSy&#10;HM60Adnqyiy7/+TTd6Ebvk3S7DXduQWQAfOPr72q725e0WcXsNCn9+tz5hd9SNz8MUPTvmJI2rcM&#10;2/7i9AHmMR/S55Qavjp7UF8wg+kXhobfex321RvMHeb4xFx7a2WkrCTTczZtZ8D8zMTarTxl1Eib&#10;oUTG+W/cbHO1HxP7PiJh9ggaqM1IsgSaAfgxbvTfNgvKFpvXYzYpA61jeTk+wiMxAD/gt3kIcB9Q&#10;cvuN21/x+91mIxqc0tQZZ2OW19xnS0oaDdYSkHWqMLYT/rN5X8bGq8j5MAadkXesjm86WSFUKExm&#10;Np6SZQbWLIzutTCv6qpLJSO4eiVkeF5WCSx4NZKS7uRVqvEZNjfa1FlseqWtmkboyXrM6TfndtXs&#10;1/F5jngEwPflOZMp9qfRIogsuCm91OIYDk87kpAuGo5BPHyDdMK1lqXzqT0bRFfA241rrwcWuAdJ&#10;3a5VS6k7AgU93cupFyHA0FAfDUPHq3eAtzq6VVEfDNpwSqlda4epeWA9BAui1Se5ncYwb3hIciv1&#10;jW6s3rC1MoODGdXrp15+WG0fLLYPCTzoyF25hvuGhVAy66oZaGHPatuSGWPNkWiupW58Rmd/D/Wk&#10;fNuf5o4hDcI0gGMmCeVu/Hbd2Vx6QLzKUQ9511r8wf784faD1UVBoRWDt1vgRhuA21FWikHrt1HN&#10;6ijrh6oZZI6G7lVQ3y8NeGHWVKCkQyxapUAB+M1kILOSV5Zhdi9RjK6VEqqEa1WaH9NAZVbYdu9s&#10;sbpXDLz8G1PesOymB22FdXCnMihppdKiGFiyiBoa9xq+tR9xcHwtEmr8cRYH13JzcwDsUbqUCvL+&#10;2QA2S2yZUPu8hl5uuk1y6dsrp/UjrvRvuNJ/ssxNfERp5CGP3cfS3TNrR1bvGc8ZgJ9ZqcWUKRz2&#10;lqvZ3dVTnKXyYaQQY3IZJRO3+hkyPg8/fFf333ubi/62fgPMv7xxC+t/ERf0rL7EFf741D59Tcvj&#10;t5eP63umIv5w6YTuwEL6CdD+Clnjj1vndN9UOEgyGRPKVDlc9E+8BqsLI85uVthljQGwLes0yhq3&#10;YuL05i4bWB8AaBs3Y9MJs0H85HWstXU4sTk8xhI/MhBb7ZfWw4dY5fv2m2B5HxoPmjzBfUB9h9/H&#10;koEXCAMa8Vva+bNN0s5hecDqhdcUWKIAYu5lVJCOsCJcS9Vg45XnfBr/3cbFOtI6dCVFQLV0N1IH&#10;ycnmvpw3bpfhtRXYgCuhbWa8gdLWacZyLwCA7d/yOSYI4c75dWcj8KAsZdepu3Hoeb1pp1W0zcS+&#10;T9ay+3bbyENW5bBwqkCW8bDbtgkZD9+646pynbjxHibj5ONw8SlnAvJgwB6I5xCKTFAdYvsI4vzo&#10;sjbPurxSKpVWGzDRv5avhtHY0y6Yiow/HXrB0eoGY2tY2x7q0yxD/dHf6gNbq0cQ+SRfb3XDAnfj&#10;uu2GFe7miZYclnhckzjkq3qj8pquAbxXD3gVHX081BEL3xb+eBtPrDS3uwZiwWldbMuGl4aIRnIF&#10;xvVWKqEcdbC+ofwY/ugamW5VbQgVaR4lAHAZRNrLKcOrvOLo4Wzq5w6Dxh8WFoDmTeuzY/oaaQOQ&#10;ehYpjAYwcSzv4bKsWFoscTDWuRolJttZSwLSfwGY11iM7LSjZbnSBmSLnWqgmxXOjpjGlIh0dplQ&#10;du04Slh1+dwALL4BONysb/VqlJEgllQmDodWWRh+tQHYEmNObM2yuLoMCbL1E0bo8wsA5/pZfY8l&#10;/v021o049y+src0Lvucsyj8A6AmA+5vE1wuGjDna0Q6AjVdtICJuNhfaVC+dyQmubqbnJrtDr+wT&#10;btu6T635T5JlPxMn38EFvsP0w2+xYl9dPqUfeX9z6e/cOKOfeew3LL9Z2sdkiP+2MhWKGM+Iu59Q&#10;W3apYbgA7Gg/Y4FNkdKZleToYplAHcti4iz1SasdW7xr84rvEf/axAqrLT8EzI+NYcY4VKtBPwLI&#10;zgaGhX9IbfgRG9YjgGvgfUR48RCX+lc2Mvu+X1w8po3jhxHi5HGAayGS/b5Gi/Uj7Aqigb8256ko&#10;58DGwlYGlKWN625AypfHyVSHYOEiUW2pSddZDFneJHIr5lqbbJKBrAS6aaWJh8sDoEoQPypZMwve&#10;Vzl7jOdsObdZ1uVUgY2iEstcbePLGxhLZ922++aOWziXDeDs8C0bwMX43OKsUnxP+662Adiyf+ta&#10;rsftPQ3sTuY9C/whfIeOVUtSw/bXICxoql8tNQpCHjc4Sgm1E9QoAhF5n3pcs6FwEoLVrKafkmu4&#10;K4VrtiWhX1uA247bbapW0RCqJdPaZOBGxxIr11RHPw8NhHMxJq6+xiC/O7V5vOYieDA5uYmz5nZq&#10;pYX9umtGtw40GaUoRwQ/YggA9uHLGoD92BWTqMu18CzDcLLSSnYrxfSEkmpMZ1FigBuaRhVJWFR0&#10;MopWGnLLT+8nsY8bQ5RzOmQKVz22PN1C4TT7V8Ydsh/XfszC/GC2E7pc6P8q2m6ALk78VAMpngbE&#10;OS2oFbYIdGOuThkHwHU8qyqUTHgMHkA9b0pJ1So57+9LYqQ6MVRxdm0DsEnw2CZiJBE7Qfajd6cF&#10;8q3DO/QZseV3187ql5vnGaZ9CYt3Xn8abxpQP8BKPuTCv8/9J8wAfuFoRRvRwYj+rv5cp/3OJjuY&#10;EIAltawZwhrxkcRxZHmy9LSe8po/qKHeYYP4miTat9SIDcA/cf8XMuJ3SAr9DInjroHKmQQBWE27&#10;io3iGZbWRNsNxA5Ly6y/NWCYB2BARs/KJhQ+ZISoZcutxiubXEiS6wmzkh5RMjLg/onwwH0DMLOe&#10;7rMecNvmDT8iy/6IDeUhBJFHbGIGXmc5LjXlI9YTKx/hQtv3/QEL/M7x3eqXlOCAIXvouuUYrCXU&#10;j6HsgeQpQmkltARmaTbuClQAXI0qAAPQW/93ID3BkcjpeOO2NqxRSq1qM6mBDTqdeLhJ9VKIIaKp&#10;RqdSPcaT1kEEwJ9EZgStqL5s5h7QbGsU5zpjVS6SRxXYBMpSXiwL0EtjNUuY8WDzsPJVUa6hYnyH&#10;7FUUo1IUz7Doy6+oyEuuVZjHCnOdFjWSEd/Tln3fEqwyPFeWZQQVZ1PgaBuRbQAWNpgRiqXUOcCz&#10;pMYx76m7LwleD19Fh0YrNgx967rNkJVtoprVQ1WRucI1qwapZiVfNqYSfFe66AgNqublb+FYg5xR&#10;TRpyfEuVVmBpQlLG04SWKqYEQsVkPN4MaModCRn71q+tQeifj4hvqKktU7Wkfy+tRJNsBcccdc0C&#10;8wN78WOba2KuRNMqAAgLbABOI5hv4lZa8WQIY6qUUAzWuF7l0hTtmf+Ka1EN4FTlBysPiB31yCxg&#10;ukG8CK5aQWXth80CrwvABi7LUv93tcl8vI+d4PqI43UI81JbaoUJWPtoMt61sfiRHBMoY0QFeKlW&#10;9coAuLqCcOOrsJGU4HvYxWWxtAHYstt2wRmAA6kjH0dF4hPizW9wpX/G2t7lQv4D4sVfuM1/cf8e&#10;8a8pW963OJhMrbGrnmHpHlBPNQtmoz1NVsfpITa1S8tIm3IHUwxseJojiwO/+ZmBmPUY0P2Bq/oD&#10;AP4Ba/udZcP5nB8BxU/c/4PE0mNjdpkQnXGVTRLHWgodS+vqmnLGqgBqR1zOxo4684jP6U/q038w&#10;QdFmIttkQot1H6NaeY/jI7O+uM9/3WBcKsvAbPOCHYYXcfFDiCYPbkM4IWn3gE3sIbG+a/HeVjpi&#10;WSx8l9LRz3zXb/jeJyhn1aUGbxevnTfbfC2fYYoqflBm/YoVoPOsiBO/WjmwAjGwIzpocbCpsGAp&#10;AwnNwisVg4qbl+b+UmoX4aPZDMhz6I6ptbWoaZAWNg7SvIRAzY0P1PRYf6iTjK5lcMC4KB+NaWju&#10;qjcxI+5nSA219q+iFBJLjVC8jHWrxESIsgqxcqMlyqD1ViuKLheMsUpFoPiyyhcqrnKFkbstUFSl&#10;8xdVqQLFmSpRTCXzF1aJAoW4X1glCxRTKZ6zx4vnLoxBKQijrCDH/IRkubmWGECPsWvHHO0x/jC9&#10;QjwY3sd75iXxhk6WT40Q1QqIVHhonDyrhci9ErG9Xz15VAvieiwE7+EVrlHzFHOyTO/NBvgZDRjP&#10;lZUrRy6u35zORmHXrXEkLPlbhg3IOviqshm6E6Z4QR/2K16cJGBZ5WhYCNUEvpQvb2Ctf9X5sR0A&#10;Oxa4jNI4Nq4GcKFbRsPUalixKNpWhRzWjYG3AifMuoVsF8uWf83LSQvCclYno2jgNfG5bBVJuwjy&#10;A+D/aWRKflxoX7qS6qNw2QWqXY/IIABcWfU9qirCvapiiX1tRbNqu1VVGJm8WljiqsQnpdhAzL2z&#10;9zbpHbt4sjWzbAedgWDBByf369NzR3QHsbif4Rf/jtX9AzD9RRLrPsumOzyw+q9Ns8dFtYv+Fwan&#10;3bUeYGM0WTePjTuxiQmWibZkltOI4AKvM3oEEflnjqi8S2HjHi7yL1jAn+29ANLv3H/kzO/F0tO7&#10;+wQQ/00m2aYOPjMRd2dkCiNLmZogB8RGrsAiE6c+ZmP5E5bXTzC0vju2XV8c3Kiv4Wn/doGy0ats&#10;NADYQGzLWF92/INS0j2AbCC+R1b6AZ9/z2JtNjAD8ANi4QdYYktc3bekHi60ldt+MW+BfMCXdAtN&#10;pNXUrJFtkFZnt9+3hHGgjWRDyOVTNJ/8YGKVoT/bFFasP9i8IUssWrxZhTDGH+tZq5xdN/lVh+RV&#10;BtWNac3DtRjwrm/XQFu7xrMStLN7U1aidmUy97dnc+3ulqgdXRK0u2sj7e4cp53tG2pHm0htbVFP&#10;G1IitDGtjtYzaH4lg7yXoVM+Pz5YU2ODNDqahpyGoerXMFzdo5hLjFvall72FjAJk4hJY0kk1ScO&#10;rU0OJYhypH/V6vKuVBVrWUXVy1dRpVIVsaAVVKE4RqhIOZUpVFYlC5YCOEUheZTTKLgSI/BI65cs&#10;ruK58qsEFrZk4YoqVbyqypSsodLFqqt00eoqX8JdZYpUJc9TmN8vHysvKw+/j4HVlt22lZfrNx9H&#10;a/YxY+R6jQHcEsLZ+mP/PObiuRyNSjAlgcSAX1YcYCNN4tHyTaGgnQF400hmNQHQCYCqAXKwNogs&#10;FMKHN0mHclmZRss45nMA7FKQLG4SObSVleFEWuxg7octa8y3Bnz7Qv8TgO3i8MIli8Hatw+Dj01H&#10;VCQE+ToI59UnBo4jkK9PGSnGnyQWmXBzoUOqMZGdpENJLhKnvS3LfbZSh3XKZCfNEoO8dI0yzgdk&#10;g785f0i/AoTfcaF/J/79AxfaFQsbuKA+2rxgMra/w6T69exe/c7c4N+xdo9IMMnkdpy4mIUFfkY8&#10;/MyUK202MEC2ZoZniMc/M/BhVc29NTKI0+FEXPoY0DoaVowBffq6ZYiP4/qewwUmrjVX2mRwsLxP&#10;LR5GhM5A/YzjU1z5B7zPb9dovTu+U29tXabba2fptbXToFkup+l/DxvRCWcZUM3ymgU2V9rWX3gS&#10;tuy5PwD3XxZ78/c8IB42ABt4HQtMSewvasCW7Pvx1cv8ZusoEVV2LiCzvi9x7uz8Gf3Vl/q+v4GX&#10;WNUPJY6SuLLl+d1LQd7JTiRmU2X9SXQFYIX9rVmFcaPNcZ+nJdbWwqRaWte+gXb1bqqD6FwdGdJW&#10;R0fDbJvQV0fH9NRh9JyPDMrQqaEtdZzWwaN9k3S4ZxMdAOx7OsZpb7so7WlTX7tb19Uu1h4mOexu&#10;VUc72/J4+8ba1TFJuxiAtwu1GVs70X7bhsbbetpoV9BXvBQBvXldO2gWgnqTyQSPbJFMuNBYmY3j&#10;kCuOVUsIG83r1ldCaBjJU6RkIRANwu0fQZlzAOSOKPj4nqUrq2oJyqhFKgHaKioNYMsUrQagK6t4&#10;gYoqlr+8iuYvq0J5SLbmKakCuUuoQK4SKpiruLMK5C6mQojkFWTlz1VM+Xgu3yslYTMWJtws4ID+&#10;5Ry5sdL2uxrvP/s2utxNS72kSBhQloWubJlgTlRUKZJIEDrS3EspFRAnAuZGALgeAuwRlAxqo8Bf&#10;A3CUw2JaMsDMvNO4wNEAXI5EhCcEd4exk7UsJrU4w5l39L8A2EBdjZpfJK56a9wTA3A0PaZ1qAFH&#10;EdxHEhOEcTHFU4eOALx1iRMCyQhW5/uU5Lu4dn2Xm26fY5uK3TYvwNoR1zDL9gPiuc9P79MvZJ1/&#10;x32+Szz8580LXNi40wDYYuHHWMiHWNy7NNI7FEgkbb49sV1/mHtNdviZIxaQlZE21UobNWoARmVS&#10;WGRb1p0kmyDoJJpgPwHQ+1cPw4iyIWzMOnoHZtSbNBvArnpiZSDkdJ6hxPG3WVvi3aeWGYY59QjC&#10;xn3i73t8p9/ZdO4wgNwA/NoWek6nDNLuYZ10AeXGLw+t0m80M/xxHfca7S4D7R+419ludDaw/zIA&#10;s8ySW9b7HkktA7CB1yzvfcD7O7I5ZoG/unxSCwZksun+O+Fo59h+Z3c0vf1xn72Zf+TL7++J+1oa&#10;F8/UKW1SoQNgPDHbwKuwkQfTZhjocKEZuUO8m4oFHhvjp9nxvlqcUkvrOzTQzt7NtW9gSx0d1U0n&#10;x/fTqYkDdHx0Zx0f2lonh7bQyUHpOtk/Rcd6N9PBbo21p0Osdraoq51pYdqeEqptqaHanl6bFaot&#10;GeHamF5XmxmDuwMQb++GthZCjduRSt4+qKt2Du+l3aP66RDznY5Nn6SjM6fq6OxpOjRzig5On6ID&#10;cJ/3Tp2oHZPhQk8Yq43jxmjV0IGa2aiBRlJiHQKHeyZ5gTm9e2lM10wN65ipwe0z1atlV3VJ6aQ2&#10;TVEEQWa2aWRzxYQ1Vp2QWIUGxsrfuwEudZiqVSRGLheoUiW9VLSouwoXwErnrai8+SpyrKRXcpVX&#10;ntwVlDd3GeXJBXkG8OfPW1b5OeYB5HlfKab8AD5HcmmarSFyWCLL3eJgTlAd2sCSqYc1B7jNaxRX&#10;40qoCkKwqE/wHmMngrKQByfHCvkW19oy4GZb1aokMSoSBxnX2QDsot4RkzpA/98nDtq/L0VSoo7V&#10;5OoFqnt9+o1rUAOGhx1Dhq4+gA0nkRVPYF+HunB9SktBSLhY2cJ2fbuw7HPsojEXz0pZljG1jcNc&#10;984kAl7bu0kfH9+rb8+bW3sGC3xGf5KouYc1vufEw8SQ1pBALPkbDQ1fHdqod7cu1Ae7Vuon7v9p&#10;tERTjTQ+NXI8YhiZAK9MnB2X+hEX/90jB/TrhpX6a/MqPTqwRS+IVwWh4uGRTXq8e6We7F6t35fN&#10;0B141N9MGKpvZo7XL7tp0IdD/cT6csk+P7FMNDH3A8o7d/k+v+IC/0Ts++XJXfr44Ga9tnmxtg7r&#10;rJnJ9bS+e4re3TJXv0KlvEsjw+/woe27/37lsCsTjSvtxMSW3MKlNgD/wfe5Sxz+F7GwZeQfwkYz&#10;9pWB1+rld9jQXoUV1hhv5796SzYVg5gWi2osOX8SiD6c7yo0mpQjpDIDkK3UkR9rbB5QNc5NIHpp&#10;Xlhqi4XDSFKlkKCc0ChIM2K8tCI9TFu6xmpHr2Y6MKwtvPJeOj1pIMd+Oj6ig44Naaljg9N0fEAK&#10;1repDndrpP0dYrQD8G5NrqUtif7a2tRXmxp5ayNrUyMvbUjw0tp4b60jht6QhKudEqX1GXFa3zZR&#10;69F524Ql3jokU3vGDNfRGVN0Yj6U2EXzdXrJQp2kYeHk8oU6vYq2wDXLdXbtSp1asVT7p4zV0uQY&#10;zaAVckbDIOf+hS0bdGHzBl3etl1Xdu7Vld2HdQlq5MV9x3Xl4CldgNd8bu8pnd51UsfoMz6047R2&#10;bDiqTUwbXMnUwUXzd2rmzC2aPHm9Ro9GSmjoYnVnckPrrpPUPHUwo1w6MJepuQKDkLX1jpQbybFK&#10;5X1VtoSbypSophwpkLqb0ocbiRsdwokJ4GI3WmUDukaSYackVSmipgA4uiTDussg3E1Dtg0fsy4T&#10;s2wmUlfCklJZwLRyUFnbhZ2dOkt5I8syGsCc6Qr/QwIr+yIpwXtHwoPuxwCsng1qKQ4Vh1q4Z/H+&#10;ABiZnnoeVUjXk4kGvA283VQb8QADsHUk2YVjFtgAXJqgPxebklmCkty2mqAXsfKOKaP08Yl9+vTU&#10;AX1PbfYuiau/KJX8xQV73ywyMq42KM3iyV9RoHx/+2KdmzZA1xaP02coQ/4JkP42GiODwZ6RlX5M&#10;RvfPozv1w7J5+mLccH3cr5c+7txe7ycm6B3YNR82a6Rve7TTj8i8fNO1lT5v0VSfNI/Te5QI3omJ&#10;0DuRodxuqHfbpOgd4vSPJo3QVzS2f71zvb4nc37n6C66nfYgLbsDTazNegd5lu1M7xte21+zmzfU&#10;gvRomthbQNVkQzhNuyEdSb9e2k+cvM8BsFni7Ky0xcN/4kb/6cTGgJqY30gj90hYWQz81+2r+gXw&#10;/oBH8jV5gukoltpvaucseyqGU2Eg0xturYPkOLzIBLvz21ckFrTMquVRLFY28Oa1MIbroCoADmJi&#10;YXVqq740qoTRaZYcWF3jm4ZrGhTJFWm1tacP4MVVPjayk06M64n17c+xj04A4JPDWuNCY30HNNfR&#10;no11sHOMdrYBvFjuLU39tKmxpzazNiZ4aEOcm9ZHV9PqupW0CgrmaobvrYkJ1JpGYVrbvIHWtKDu&#10;2q65ViPUuBYxgc2D+mgvFvYQFvjI3Fms2ToEmI8tXaBTK5foNAA+vXaFji1fpD2TRmsJAhcLIv21&#10;DvWNE4vm6MKmdbq4GQrttm26tmuvbu4/rtdPXNbb567rvYu39N7l15h6Q4vh9Xf0PusjBnR/8trn&#10;+uT1L/Tpe9/riw9/0hcf39X3Xz/Wj9891y+/SL/exR5w/PLLp3r3rZ918+qnOnfqDe3fe1ab1+3X&#10;igWbNWf8fI0dOB4udNlcSirxshKYjhAFiC2h5ccJiIDylgy1LLFyIfqFC6s5LJVGJB+CrH0MgJYF&#10;EJaJdORx/uEWW+LCXGqzvA4rylxalsnnGJgshvqf4t9sidIifH49ygl9Ymqrj02z8yFRhdZWIoyU&#10;MArY0RS1GwLcULjZDX3ceKy8qhEDVyhU4F+JE8veGUvIXGiL3azEUI5lVrgDCY03IXZ8enwfTCi6&#10;hCBSuCywudEAmCFpd68eYx0BBHuxbAt1cFhHbWOk6ppuaTo4so/eXzNfHy2epU+mjtfbKGHeZkTI&#10;7diGeis2Su8nxOr9RgA0LkrvoHn8Vp1QvUsZ4P3oOvogBtA2jNAt2Dy3aRB5m8TK+1EReotEy+36&#10;EbpRr46uwjO/FtNQ1xIb6wq0uisZKbrSMkMXWCeZ7bMGHu1w6uuZeCZTuCg39iAuHNtTH+5cqG+P&#10;r9ePtBX+ctFlgc2Fzgawxb7mPhuA7zoLAMOxNhf6HjXhvyhv/X7zEtb3or4lW35l+xqHaWfnJbsx&#10;Jbvby4drI9w8H7wsT2q8lUkgliO540Hm12Je28zzcR6tJm/Enkq40Bb/WleSxcC1scCJflXUhU6k&#10;2TGeZJ29UNBoqEMD03VkeDsdHdEJy9vFWScB8NkR7XR6mLnQqToO0A8T/+4lmbWzRYS2JwdpazMf&#10;LDDiAE1qalMTTyywu9ZHuWlNpLtWN/DSmthAraW3fR1WeF3LBK1BhWYdMskbkFLeOrS/9k8ap4NY&#10;4cOzZ+rovDk6vGCOjhqAV7kAfGr1cqoYi7UbPsGCxnU0t66fVrVswuun6eiyxTpJ59GpNWt0et0G&#10;nduyCwt8RFcZ23L90BndoAnhOuvaYRoSaBe8QbfRjeMsQH7z1E0aF17Tq+fe0qvn39Frlz/Qmzc/&#10;0zuvf6t33/xO7735PW3rHG3d+lIfIDLwwa2PnI3g/asM+7543QCcU2klX1YKkwQTKCkZiGtxAkKx&#10;asmVCzsWuBVkjlTarMJNr8rcJ6v3ZVlX22Gt9vqSucdZ8We2lrOdQGc3ZlmCKVu36n8DsJUnDORx&#10;8E/7RIeyaqsxbV1BKHwkBvuoLsmsGJJZDXGlawPgaD9PlBDLOoodpbiYzMKby1aYTHpFkiy2cdj7&#10;WatheWJk8xjMtV83dqDep7f1oyO74R5zsaNb9IC66H040fdxV/8gQ/0rCaw7Z/foo51LdR4LfJyE&#10;yuouKZqSUEfrmKx3rHFjnaofqXPoIV2NqK3rAO8mPdI3wmuzwnWT41WYM9eQIrrFd3+9lp9u4zlc&#10;YQO6TDnsGjS5q5BjLhLbX+Q15yHFn6NJ4xyc2ZM0aByH532C1snDnl7a7+Wrg8EMuG6M5lJ0tJYx&#10;FGxd13Ti3446ObWPri4arU9MagedrG/pD/4ZMb7fsL53Tccat/m+9Tc7iSsXgP/ksbuwtf4isXbv&#10;DTYuQPwHrvRv1Ke/J5n3BaSXIa1TnN/OqK7/PF+2QQdDtzXihskB1zAyBa5z2cLolFHesHNgyS4r&#10;59nmaUCuAMgDSxWk5klvN1nrCFhEicYvDiihlbHltCimihZEA+JWDbS/T7L2903TAVv9UnW4f4aO&#10;DEjX0X7JOkLsay700e4ksTrHam/b+trbKkK7M0K1JzVQu5L9taO5n7Y399eWZgHa2BT3uUmI1pEs&#10;W9+MrHVajDa3T9JmkldbAO/2QZnaRzvn4WnEwHNm6PiC2VjVeTq+cJ6OLVmgk2aBaU4xEBuAtw3r&#10;p4UJYZpbx09rkV0+OGOyDvP6o7QPnqCN8NhqXO31m3RhK51C1jG04yDrkC5sox2QJgRb51int9AW&#10;uHkHx120CO7QiU2uft/jrBOb9uqUvXb7YQQCjtFjfEIXkP65uv+0rh85DfhP6+bxU3r1xCndPsF8&#10;4FZlcioDC5yOG50IrbIxxfkoLv4QTlQCJZ0MLG9LykmxjAANg2RRC8sWgMtcznZZAwcny6xsLqd8&#10;4yodWNkmm7BhLpgDKgPzf1wM/xOQC2Ipk2jfGhTPDNkGIYqHvRNctphizfKa+8wFbzpc4YA5mmMQ&#10;GlyV+b6lYfzYZmGbh8W/1mNsFte+k8XCZbjIske1JAV56/K6hXr34FZ9jPv7DZb4Jxr0/yKBdZ/1&#10;JySLXygd/WAA3ku30PIJenX5RL26aiotfrhZDH47k56umxkMmo6J0QEocvvdaugg5PbDgO54zZo6&#10;7uGuYzVq6GT1KjpDqesCZbCzJONOViqjY+VK6ggAOMQ6zP3DTDk4SCvmPgQR9iIVtLdSJe2vVlUH&#10;6Lg6GRKiKwnxeq1VS93u0F6ncc8PjWQa/fKpukUG+vaaSXpr02x9sm8pg87XY4U368fze/TrFWJg&#10;OpL+MMDeArgGYBMUoNxkj/0BgO9R274HvfJPSkq/8Xd/T5/zl9A7DyyYSVNBUef8ZjPmss9VcX7X&#10;BlQGalPnt2aD6vzWZbDA9pvbRMJcnGNXptrldls/uDWzWDN/TbqSTKDBypCJDP0eXaeCVkfm17LI&#10;YloQVU1zImtQDkL+hszyZkpLm9tRLiJDvQOJnB2dorWrUwxZ5WjtJuG1C/DubBmhXRm1tTu9lnYD&#10;3l2Ad6cd02ppe2otbUoO1SZKTFtbEGYQ/25p1UjbOqdqB8MKdvTrpp2De2vP6ME6MHGsDs+crKNz&#10;p+v4/Jk6gQU+DjBPOm70YtYiHUfnavsQZHPS47S0KckxEmKH52CBF6OauQLxvVXrdHLtOp3esFkX&#10;t+0hHj7MOsLtgzpvwN20T2cA55kNe3Ry3TbAvt5Zh1eu0oEl9A8vwsLPX6Dd8+ZrT9Zx99x5aIHN&#10;17758/kci8sX6Izphq2ap4trF+oCgvc52pV+RS2Kv6Tkgi8pCQA3hWzeGD5yJDtnNJnG5uXyKJGV&#10;UJLhzShFhgFwXwOEATPLNTaQWuzrJK0sWfUPq5ttfR35HE7wP2Op7Isi+zG7WEpi+ZMQ2BucEK6+&#10;iOvFo6XkQ/LDyPIxNauqkb+no4RZm8J9A0geYQDABODLMcrDPt+RnwXQdjFZ/Tm/eQc8VhIAGx/b&#10;njdLPImBWG/sQjnw0BYaDLY5Tfa/XsblBLwWH/58+aC+Rwny6+Pb6ONdpg92LEbWZpk+278G0MzW&#10;xT6Z+nHEGP05fZY+7tVXr6a10DlEzk7WqadTIbV0xNtbx7wAdtVqOlIVMFJ0P1S+jI7AHNsH0WAf&#10;/O0D5cvqcNXKOgqn+yQdLeeQ6D2PWMKlerjUyBZ9mJasT1pn6DNI7h/QgXIlNU1XRgzQm9uW6pMD&#10;6/TJ/hV8pwX6aM9ifY68zjcA+Hvkf+6c428BwI677CStAOw/1l3i+D+Jf//IWj8T93+PEMHn54/o&#10;zUPb1b5hXee3NGbdfyawahL3RlElCILEY3xkm7hhm7OxsEqRhXadS3OfbSCdC8DlOKc25My4zzap&#10;ozbD3Y0YNKZuBa2pl1eLQnNrMXHrgjgvzYpy19qMCG0BvFvaIEbXup62Adat3N/G2t6uvrZRLtoG&#10;eLeRcd6aEqytzQO0uSkWvHFNjt7a3Mxfm5oFYXVDSF7V0eYMNgQAvCEjVhsYVL+xawttJt+wpX83&#10;bRvSVzsYybJ7zDDtHT9Se8aN1G7WnnGjtJcM9YGpE8hKTyYrjUb14F5ah8rlGqSWtw/ooSOzpwLs&#10;hTqB5M7pNRsA5ybAuhXg7tP1PUd1fTeJrB1HWUd0iVZAs8Tntx7ECu/T6Y3bdXrTdp3csAU5nrXo&#10;ba0EyMu0f+Fi7V2wEBAv1M7ZbBozZmsXGlwHzF2fNwkvYTwbzFidWjhOZxZZDAxwWxR5San04SZC&#10;Ok+kayMRV9oBMoBuVjqXmrAal86thrjZ9Uz6lRNnyYoiWRloA63jbjmW1/W4i3HlWtndR/8T++qf&#10;F4gjv4OL2zsuVMOaRgBi+o5hfhkB3vSWYmlrjPepgSqih8IgikQB4DpYrxqmt5Wldml0uEq4bCai&#10;Z6Wk7DbDwmalswBs39MkenZOGaY396zXO/s26jMa8L8/t98VA6NJ9RMA/u70Tn13cgeuKVpHRzfr&#10;a5Ydv2FO0ZvzJ+vjbj3014DBejBgiJ4C5l8ze+vbtm31CZP7PiQW/jA+Wu8RG98GmNfJ5l6n/HUd&#10;JtkNum9uhQbrTZpDPiAz/jEzgr6Mi9Q3CZH6ljLF74jo/4ao/u9tM/QTQ7q+QLfpzaRmuk3Xyifb&#10;lulzVA6/OrpJXx3bgFDAMn26b5m+OrLWAfA3xzbRo4zMzwVKZVdQAzFLTPnK3Om7WOTfUa38nfj3&#10;D+rAdymL2e07WN7Pzx/Wh5TXFg7qCXvOpbP9n8vc6Vq4wg2o4/rCca/BubUuM0saGnWxCOWj7M3Y&#10;IR/wnLWLVqRqYV6UJ6GON11AEVQZ4mD3DQ8vq1V182pBSC4tjKpClriOVkHsmBntTnnJW9MauGlq&#10;naqaE+2phYjZrSTZtTo9XGvJPm9CtG4HcbOzAPXmFmHaBKC3kNHezOs2c9yUFq6tLbHUzLPe1rox&#10;LnqCNrZtok2dUgFwW23phxs9uKd20Ca5Y3g/7RjRT9s5bkOcYRvJrS2D+iK611dbB/cnY91fG3p2&#10;0tpOLbWeQQg7B/XWvkljdXDmdGJmLCTgO7HKFQefxzW+uPOAY4Gv0st7ZfcxXdnFcdcRXeZ4ieMF&#10;3OsLWOmL3D+/47DOAOqTm3br5PodCCdsxxXfpuOrNyHXs0aHV6xBd8sy4YuwwPN0dsUsnV0+XedZ&#10;OVIAbBqATUc9MJljEveTsLLNscLNAXcq1rdJyZxqhJvdqMQrAJhJg9aozQmyGrCBxHGjuW+xsFk9&#10;A7AdswkcjgaW447994viP62wLyd6eptGGpPcENnRUHb70pDeXwHAJeFh2xTEykokZmyAOx3jRS0Y&#10;uqZJz1rDhHU0FbcOFVw2k3LJTqbZ93Oy01ZOsk2H11k8nsx41HOr5uqtPRv07j4UMyj5fHNyNy7o&#10;Af1AAuvbUzv1JYPFvjq2FfDyHMfvT+3STySJPkfr90127q/atNUdGrLv0a/5JwLiorPkOeMyHzPF&#10;8UFyvB6x7jaur99iw/Rno3r6hen09xhd82diJKu+HjIL6D7Knw9SYvU4PUF3mzbUn4wc+Y15QXea&#10;N9YXKc30TtMEvc78qk8hb3x7ehffYQcJNo5I3n5xaDUgXgkja52+PLwWIKMIcmKrvsUK2/ru7G79&#10;xGSHnywuRpTeAPsrm9RvbFK/YHV/unpcX587qI9P7tXBRdNgVJX8H70kO09l2RjrUEZsiO63J5Q+&#10;2zidMa/8pkWxwJbMdGWsXeNgLSdi574i4Y0DYDp7vACwlQnj6UgaUruMltXOq/lBubWikae24yLv&#10;6d5YK8kuL6IUND6giDJL5HCuzST+nbX+tYBM1Ip/37ZKMXXxLKse1GR7B1RioZ4RSH22dnVcc3dN&#10;qFODDcBTc+J8tAzG18pUMtCpDbWKrL2zWsWjXpmIqmWGdvRto53MyN7FqN3dQ3toz7CerF7aNbyP&#10;s3YO643+dHet69FW6zthvTnuwnLvGjtcu8aP1r6pU3UA1/fQ4qU6vBQBvFXrdXLjNp3dvEfnNhPP&#10;0ox/dvM+nTU3ejNutMW4W3Grtx4CwMd0iVLTxb1oYVFmOrPzBA37x3TOjjuPIadzhHiY+9sOE0Pv&#10;0fntO3V5xzZd3m6u+kYAjNVNZhB3MsmrFLitzQFwMgBO5H4zCB5pDOJOgq3VuHgONUJ6pwE/ZrDR&#10;J80t5SQ51taxtK6eXgNuNvsquyfXxYb6t3bz/5bEssfbIDA2DvAOIWvYP6aWmmBlqwDQCLKe8YjF&#10;J6Dun4TMbTTutMXEdakRm/qDCdk5c3oocRh1z9hh5ubbxWW14GxurgvELoKHfc+h6Y11Y/NS3TKl&#10;jO2r9f6+DfrsiAEZ8oYBGGv3GfXbrwDwD4DHsru/Eh//hIV7e+Us3erRWV+2bqVfU1P1oG0rPadL&#10;RAD4SUZTPWvZVE8B4zPE8Z8Dzmfp8foTlc+ngPYxGdG/02P0DAHyhwz2utskUn9RY/wrBWH6RvX1&#10;SVRtvdcgXG+QzX6tSzt9snGRvoPW+YMBkhj3Z+iTP7G+xWU28H51OAvAjF4xAH8NyL81D4LXf8/r&#10;7wDgn7HCVkv+2daVozzGxIezB/TR8R26sX2l49m4Eo3/vVKQBwtbk/jVAFyfc1ETj8fOi513y/qb&#10;1bbbBt5sEFsS09H9NheamcE1IX3ULJBLkcg0xWCBB4aW0cKQPFjgvFqbHKB9mU10bECaTlH3Pd6n&#10;sbY3q6HZni+rNbmXSN6nQdaqx7EOK4IVxgr9x6rN7XBi87qselzD9TFEcQglxrMSWM2Z1ZSG3lp6&#10;+UJqXbkILX2l6NGtCPiraRAiFsNQyRwXDRebGdhzkxtoEQPXlrVJZDXR8pbxWsla3yGZJBgzm7De&#10;W0hs7UD8bh9lqEOLFwDeVTpLIuvi9t26uvuIru87RSb6jG6iOHkZoF7YQ1KKuvC5PSd1drfdP4P+&#10;1Vl0sC6wLuvcwas6u/8SteOLOoP4/Nnd53jNOSR0TqPAcVpXDpDQOnhc1w6d4PZR5WjGhW8r0TjQ&#10;AKEJf3RTAN2Ex5pwPxkQp+Bip5ViF2Q1wY229kPrXLIZsAZiO4HZ9VdT1sjmINvR4uF/Afh/cMtc&#10;5SPXBVMNV2ukI/hdS4Piaqs/mehE3Obq7PwRFVDNRNokCV2ilBAvZ0xHQ4QGouhNtpnDlkSxi8WA&#10;bPGvybmY3rSRR+zCMnBbOakIF6Ilugy85kpXpOF7CUJyr25brle3In2zc6Xe378essQGGE/b9AWT&#10;AT9hrIlZ4R9QijSmkwNiXGxjZ91eNFU3+3TXRxkt9H1ysv6k9PMgrYnuY3mfZSQ6AH6SGq8nBtrk&#10;KN2Nra2/uf0U0D4BsI/NAjdrqN/5u39KqKtv43CpI2tTVqqlm40a6kY3XPLNZJjZUL7n839m4/gd&#10;19jWLwjd3Tm7i8TVFhJYbDocv0bH+ivW1ye36xtA/M0ZpHl4zfeA/Qfq2t/hPfxw8RDgRVQAVc0P&#10;j2wlD7BVg/jOjthCVj/3f26ypSkF+WAF69F1VKsUut/Udm2TtM3RSonlsjyg7HNp8bMzlN1+Y1zn&#10;YJodPKnDm05WPZhYMTTM9wsupfm18mleSD5KPAHaC0Xy2GDqvUNa6VifRtqVVF3TK9M8AIATCYHS&#10;CPMyir6sDK5BS7qmsVK5nQQRqQmGpREGKJbrN4YVZXwCrgEDeFO6mbrQX96S6kZdWGP+PBbECvzH&#10;CuZ29goBC+EYsrp4mw34m2MZ0teEbqpkOqVa0IPbHoG+Tt6UwYLRtw7zo1soDIMTrTEZyZrelfG8&#10;jDxdOmKENk6frYOrNiN/c5js8QXdOHlFb1x6U+9ce58pNx849eDP3voGmbU7+uzdn/Xlh3eZ4HBP&#10;X350Vx+8/oPeufSxrh+9pisMJb9+8DybwDm9ymZw6/jZrHUGAPMjJ/KHNrMFYM0CN6XfsakDZABM&#10;HNwaKzzXt7SGoCnUkoRXrKkw8Ac7zdSWeHJA7GJaWQuZAcSA67RqZQHYwJJdB/5nIsvcakt42AUT&#10;R2w1NK4WUiR+yNkyIQKiQyLCdqaVZSNKE+khNQCnMWfW5hHXQzEhik6Uauz+FoPZRmHfxYBrUyGs&#10;/mjfxYTz7IKybqcCDnvMXD+XVbYLzA/Jnt3ThuuW8YtZb2xfoQ8A8WeA93OWgdiSWT8aOYL6sJVo&#10;fsYtNUv8BcB+ffUcvT58kN5A7uSLRgn6mTLPL/HmIkc7lvUuFvUu7vNvkFN+pbZ9N76O/sSt/sNc&#10;a8pSP1Hz/i4qVB8zm+pV4uPrDevrRvs03Rw3QB+yqfxwDv42sfiP1lhBPHsPobq7Vw85ALaMs8Xk&#10;3xwnTuc7fm3uPre/4rGv7XGs8DcA+Bvqw9/C6/7mDIvj1xw/OrwVGZ8dmoF7bkKErjDnv1vf3LYh&#10;8nywyf0ijeNBwtDHen75XQ301ntrycHspJfT8EBVwqoO9vtWw3UOAfiedI1ZwjEYMlAkjTG9AksC&#10;4PyaH1qY+DVEe3sk6HC/FLL8aQA4Xpuiy2s0zTaNeJ9QVj2uu4YANZZrsgnC/4kIIDa1VRgQZwHZ&#10;ErFJJFsTCf8a58f9LpNb43Cnt/RI197RfTUbEkcKn92I901gQ7AVXxgrzSYQhbWuz2Zhqy5GrD4h&#10;ZQzc/AYIK0bANahNaBZsrZFcO3b9+7K8WKZk4561LDPvTR7HB0ECf4QKIqgoxPoGqGmtCKU1bKIu&#10;zFnKTO+sAW17amzP4ZoxbKqWT1+h1bPXacuyPdq99qgObDyhPWsP68Dqfdq1cI22T5+rPXPnk8ya&#10;w+yveWhSu6RsT65arhxJnIQkPtR1ZNE4bUB2rDG7XiOemwEv+l3qakdqldEwqJcpec2FQXmfZWoG&#10;JoVjMaeRO1yDzOyEZgPZRWN0Ell2gWS5WNk7vO34tmtbZrgDbsxQElhp1H7T2S37R4WpUfXSxFvQ&#10;OwFwEt0fKciJtAPcyQA5mt7kOPqEDcBmWQ2o1iBuJS5zq6tDy7SY18gh2SJ6ZjEczSy+p30nuwDt&#10;u8T6uuvk4om6TZLoFtb49R0riYnX6XOSVtlx8Pe40MZwMqJE9jI3+7PDm/T+juV6bdpoXSdj/CaD&#10;nj9FufMLSBrfNACc0eH6nr/le9ziH5hOb/e/s/uA+Utm5b7PqJHbhAWXmT91mRGurxJvvTV/oj7e&#10;swYgYklZVpO2DeN3S0phfX9DaN4AbK60lbvse3wLyG2j+Tbb8p7GAhuAscJfsb40SVti/C+J4z8m&#10;MfcxHU1rRw50VCRd5+O/g9cAXYx2tqpshvVQ1aiNNKyNyPHBhbYElg2ps03TQhWrRGS/jyWxzIV2&#10;eNNYvbBKJVUTENikjUAsmvX9dkE6dl5oIS2oU0KbMmppPyyrowbegazesdoYgbwsILSmfaeN0TYG&#10;u5bs/GUZBtugnYZ8Ptuuw0osowNbV50l2dogjzMvOkAzo3xJhIVqYUp95HCKK473tRVfgA2iMBa+&#10;aA6lEW93rZzXEcsbE1hGE0MraQl86lWdErWkQzMtbpeoBdR/F7RL1uLubbSweztNYu7SqOZNNBAd&#10;q16NYtQpJlJt6tclvxJC6dOHSomPwqq6K7BsFRp88CYLl1eFPKW5TuliylEMnNDW+HIZ+OYlOA8l&#10;EUCA11CwPJNIKsibIeIhJSupfjlKplWqqBESUok08aQz2qYtonpdIoKUozY7pe1uYawG3K7HsT4/&#10;SD1WXed2Dh2t7yYNa67Pk7x1uDY6vsVyKAWgh/KammbtOLpzrOqAOVvZwJqjKTfxuIHKqJUWB7sA&#10;7DrR2b2lVvCPoVliJMwimxTRgDgrkfpvP7jQTWgC98WNb1CB7qjAGmpFk0Pnev4oOjBcnJi4GWUl&#10;m3hYyCwrF5YpQthnmgtdE5fKstGWaDHA2kVlvcIu6dmsCRFZF5kTf0NrvLASOVes3qtblup9ZvJ+&#10;ZfEkoDAQG5C+AyhmCY2maICyx74AwF8A9I/2MpEOa3wNkfaLDEO/YcyryHB9xPHj2Powserqw9h6&#10;+gjr/AEgfissAIvrrWv1QnU1pbFuDs7Uawsn6+2NC/XZgfVYfuLvw5b13u58lrnuv+G6/xO8BmDL&#10;ODtJN3OniXnN4loC62sDLiD+ChB/aQse9Rc0QnyM2/whbvNWaKXlkUL6X3MS/DYuANNdxsRI6wc3&#10;1RSbwuHJMqUK87KshGS19mydM6eMlAU0R7mD8xMMF9rbmmCMKIRLG1Yyrzqj8Tw3vKgW1CuNCx1M&#10;AquRDvZPJQ6GwNEJjrdPQWViDS00+vcG899LW/9Z6vpnYrQdBmAOvcSj/UtouFsujfLMr9n0HE+L&#10;D9Hoet5MhfDUkMDKGh9aVbMbeGhZnC8JNX/IJd6aHlaBVU7zG9bQwlh3LY6vSQ3YT2vSIrSje5J2&#10;929B8qs1Gen2ZK8ztYNxqbunjtIhRqAeXbMC/eatcKFJVEHAuIzu85VTt3Tu+E2dPn5bR469rt1H&#10;b2vHwUtat/WYFmFtZy7apLEzGIE6eZ76D5+ozt36KyW1g2KjmW0cEC0feozdSrvTPluGSkt+Niva&#10;ci0JZcsufJMPMbCZC2qrAieiFo/dTgwU+h16yK74XqKv9iKsPQUGVwqudjivsU4mT5aB2I1VhX9j&#10;/9Z2zsp233ZG7lus5DB1sk5INn/aneTIAGRsB6JFHVeGlkVqjKleFZz5TM0YiFWbJorGqIK0Q8Sr&#10;DZY3MzJQSWgLR1Ejjkf207SJ7SIrklUmsu9umWlvXCkbrGWZUBNiy+v0IXMB2IXJY9nW2DLoLu8g&#10;B7KgCbq2fh4AXqY3d67Qp4dc8a+B2MBrVtiWgdissd3+kuc/o+nhI6YnvI0Fv71+vq7NGafLjNC8&#10;xJD0K+lNdSkpXlfgQF8lSXWddY3Y+BJJriuwgm7g2r06dyztgbP19vbl+mAPyTTWx/vXOe67WVb7&#10;LHPbf7FklCWwmFdsVM/sxy2pdodlse73BmbLQONef8vtr+io+oIY+jMs7gcHN+kjat/7505UxWJF&#10;HGD8T7V553F+RwOijb6pW7aAEthMLVSqTvzrgZtovb6uROa/dcCzwWM9w7ZJGviMVBMCecOP+UnV&#10;2WT9qQUbgNtigWeHFdX8yHLaSq13H80Me5gyuJfe4P2tamlpVeSFsaT/fwy+/20Dss1jIOKIM+t5&#10;aKxfEY2tmUeT/ItqO22I+/uman+/DO3plapdMLv20920gxbElQgLzK1bRZP9C2u8Vy6Nc8uh8e45&#10;nOPIyjk0vFIODbNjlRwa7faSJnjn1pTAApoSUljTapfQ1Iiymh5ZRXMbB5AAa6AVnZK1nprxjrFj&#10;dGgBpJCNO3SLQWofv/29vrvzmBF5/2//MfdMPz2iwe3rB7p4/Ssd2n9FW5ZvBsAWI9pJ4GhukLm7&#10;2fGrubUx+Pw/dWwojUmVJrXVb0x+e6eRr05EVNFiRLUz0LAK49+GsIJs8V41OVZhWcODZaurZq2K&#10;zibhKi/Z7m3AMXCloLk7lUJ7l+AaqotiYExp3Cvom/3p+kiiDhzmCM6XU1t6SFsj7dmfkkwTj/KK&#10;YlxHE8TRnCSW1X15L2tasObzGmTXfYmT/Mk8mgtt7rV9ll2s2RuHK/52MbXMnXaof2wCY9ok6dWN&#10;CwDxYrLSq50MdLb1tURWNojNrbVlwP4cK/wRFvudLcyZNQCvmKlL88bowsxhOjW2N1zerrowKlOX&#10;xvXSxfE9dWlCH12aMkBXZw/XzWWTkJ6dqze3LtGb/PvXtyzC+q92NgUD7w9MJrQNw9x2S2IZgP+1&#10;mPrgetxVKvqZRJUdDcgG4G+wyJ8DXnOZ39u3Xu9j2Q9CCHAj7v+/qgHZnpJ5L+6WFyFbWx8vyM5d&#10;dQgbNSgjZQPYEpi5/0OkwQBs59c2gErEyyF4VT5s1G4mHgdBKIJscLp7Ec2sXVRLYquQwEqkF7i1&#10;DvZJgWkVpd1QI6cgEWseYHaY83993//pubJ87nhUPCYEULKqnFODK72swZVf0ShmKU1AMH4SSbQp&#10;IWU0hdBwKrenBZbQRO+CGuuWR+M9cmpSzVc02Sunpvi8zPEljan+EnkgNvkKOTSY4zBAPKp6Dl6f&#10;QxMA+STPHJro4bo/pgYAr8ZtO7q/pNGeuTXSM69GMmliVFBFhOx9NaUJg9c6ZGhZXwgiY0Zry8yZ&#10;OkC99/TOnTp34KCuHkcN9OpNvf7qG3rz1lt67cab3H9Xr119X7cvvKGbJy8ph4HUdlU7Wl3XYlez&#10;xgYEA3M7APX3oCRpXJpejG+tZ8NT9UuHSH1J0/TXNE+vqVlSCbyuAYoedfk3dTjhwfx7D8elZvGc&#10;qQqaHGgAzwfzWAAuVx3kV8xS+/Mj92kYrIExwUoktZ8Az7YdrtpEZjZNoqaX6l5GdUrmY2ZTFUTm&#10;K6t9sBvlpdqKR5YlnoFZGVhke59s/Sv7O6x8ZPKlNWnQCC2dFx2iXK7SESDOtjYmppftxlsSzdzr&#10;bKpnISzG7B4t9drWRWSll+vTwy4gfUNm1zLBd0gqZQPZAGzgsufNWn5sVhgX/Pbaebq6ZIouwpw5&#10;N3e0zs4YoTOsC7NH6uz0gTo9ua/OzRioK/CYb66aottMoX9t8yL6fBdhhSFrsCF8jets8azFt/+2&#10;wC4AmyX+J3B/ogPpDstc6e+wvj8QH5sV/pz3MJf5/QMb2YzW6eCcsXJDXfH/Dwyujc7lnQUhc5SC&#10;QqkXSSinvzc/NWBmYVniyiyweTL/tOJOiMI5tvlYZj2dMhKJqyCWB7+tL+emHhY9qVpBwFMEl9Vd&#10;B/ul6Qh9v4dIYu3t2EAbo6trMO5zbd67FP+mEJLFJsWUvSnYBmErO7dh39U+K/u+/X21yHxPr+8F&#10;gAqrD/Ftb8qh/el/H8x4lcHlASKjVuw4jDWcNQJgjqr8ssbXyAV4c2kKFnia1yua4feKpvkBaO+X&#10;NNHrZZ7LqQkeL2OVue+JFbZV8yVN8c6pyRwn1nyZx23Z4zk13htLjqWeUDOvxtfMrzGe+TSWjWKM&#10;TyGN9iqskcyAsjWiJlMqMIoD3JkOgRZdX7zQ3lz3PUnY9qAa09sPGVpmOw0M89UIOvVGkUfJkU22&#10;sBPjJHyygGylIbs9ig4kjU53XOgXk9roxfA0PR/UTA/7JOhx36b6rm0dTaTVMI3XpvJvYjlaHG0N&#10;EX4cLVNnWboIbifyWBK3u3BCOlHSaWa3KcaPQgIljZpcOCesKXzZtmSQZyNtOyPCTe2o0UVgRVM9&#10;TeK2qroyAnUg2dx4XOq4GmWVRmO4ZUgtE2oXkllaayp3J4PoTXYxtDRlA5ImjmfBc/923/9NKnGV&#10;O1zxebbYXnEyrYv6tddbNDO8Ax/6cyvRZNdWoVh+h+tsIDbwOlaY+2alzd3+HKmbTwHLB5Sk3tm6&#10;mBlK8/U6AL0Fj/rG8mm6vnQya6KuY3lvrpymV9fM0uvrFzjANcv7KSUsey8HvGwMtu5gSX923GgD&#10;ryuRZnHxL1hcx+qS1MoGbXYM/CX//hPiaLO8HwLgfTNHqUYppEj5Lf6vls5scBsgKpDraISkUhwb&#10;pulB2QZZBRfaZF/tN7ewyAg0/1lZMNqsKXTY723KLAZeOw8mFeuLFE+9svkY25NPE2oV16rG5FYG&#10;ZOgQ7YTmRu9oHaGV4egxkwkOQzS+JpxxTzS5qtFzXAm3vyLZ3fKIwZUvyMB3xBPLo31VlkaKsnaf&#10;x0tzLMEm0yqgmmbUQTidyQwDAe6AMi9rEAPPhjAAbTDgHQRoh5ZH/J01suLLGomFHlM1p8ZVfwXw&#10;AWLPVzQVKzzN92VNZU3xe8kB8jTfnJqKVZ7qzfIBtBxtTeP2FEA+CQBPBri2JrIBjHMAnAd3u6DG&#10;eRXQmJqA17uIRvlgjckDjPItqbF4CeODyqO1VZYZUOU1wr+ShvtXdtYQyCqDUQEZ5F1RA/FMh/HY&#10;aGrWo/FQc5jodmVOklEjs2U5nVg46/48gKPxbVgAeEo7PR/eQhqeIU3g9qiWet6/id5qUE3zYWmN&#10;IqvXlZOcygltwkrIAmwbjpm83yDWeOKpxQzxnpUvh6ZXKURiwF8TyPZ1wqVqy+OdcNf6knVe6FdO&#10;c+vXVFemQ9TifRMpGbVj1EtnhO76onWUiEudxglqQYxTDcCaO+eofpAxLct3qE4Cy4c6oR/xcwQK&#10;/pXISJt34XRO2QWcZWGyY0DHZeRidO3krkRJWYgHq5hd+/aelXqPXuDPrTwDTdGSQ5bZNa60Adjc&#10;1x+xfOZaf2fAOwa3muTTJyS1PiQ7/S6W9c2N8/X2JgaWMbTs9XXzkMKZ43psM00V25Y4YP/UElfG&#10;/OJzvgN8P/IZtn7Gkv5EYupXgPsbYP3l0j8AbO4zj/1oFhir/B3ewReQO2zD+Zh49+1dawDwOu2e&#10;PJQB7K6Y9/91GQ3Slw21KYkgP5QnSwFKC33KA2A3uo+sjGTEGPvt/ll+smx0Yc6DbZj2W5e2FlST&#10;YcKSV2Xzdie8CYPdl8BcorEhJbWUBNEeNLD29iIxhPaVcZwXkGfpaeUgROAb0FLakO6teuQ76sC+&#10;C6cjrTaCDuG2rDPNFEuRWgqmYSQQwQd/srVBNI70ZrbX9BAu+PI51Y/yZ/+SxMSswWUALgAeagDG&#10;6o6ogHuMiz26yisaC3jHVsfCumNxcaMnexooAa8t35c02ccs7UsA144GYnOxXctuG5D/BWDAO8EA&#10;7EMpyyuPxmVZ3zEeWGEDsFcRrG4xDa9JAte7hEZTqh3lWw65HhLFiOYN86vEAsDobw22BXDtOBTF&#10;1pGMAB5lAB7JEO9htO0NqBukfuEUpWvVVE/UEnqQJOoM3e04yoAa0xIAt9CLiW31YlQrLHEHwNxZ&#10;L6Z2kQDxfTpC3mDw1DaGRM0nbpnADz8SEI7FhZ1HXW45oFxLJnkbhJAjzK05XOkl7SLO2BpD8zXK&#10;CYsYVDURra1FFfJqHq2Ns9kp1zDAanGkF+r3iNpZEgtRvTboEHUEsD3px2xJYb4zyoYdkPb0xEUz&#10;999iXPMobPOxkR41aX/0sUHhjNQIRozANIAtG56dLXVZ3Wwwuy62bF3p7Ex5ZS7cLahDvE9C6WOG&#10;lFnd9ytc6W8Br1les4DZJSUnsZUlwWMDub/i9R/igr8FcN8gMfYWlvht1jubFup94t0PzOIC8A9R&#10;6fgCq2v12+947ztkjn+2jiKs7e8A8y7W9TcDL0er/2aXkbJZYY4FzgLxdwDemGMf8X3f3rFKb8Gw&#10;WjusG25wgf8iqP+/gdg2MVdoQR6DRJVl/+uXLeSUkYysYR1dZW36Appolo128gqWS/jHxmBejDHy&#10;zDqbS1sGIkcANeSaXAuWrzBx9loQMqLL5+UiLKtF9O5u6xTvJJe2tqaJITlYk5hf1JEEZAalw+Ra&#10;3kw98FIzxrE0cZYXdVUvJYZ6q6mzfNUUgYOmCK0noH0Wxyyv1GBP6JQAOIBSVNkc6l/sJfWzcaOs&#10;nlxfvcvlZCxpTvUt/7IGVspJYiqnRlbJiQV+WWNZE9xwgYldJxLbTqlpC9BynOqdAwuMJbblgxHC&#10;Ek/3Y/m7rPRkXGyLl6cQO1v8PMmxvvlw4/NoRI3cGlaDMpVbPo30KEBMXEgjcJmHezKB0aOoA+Th&#10;XgxtA8RDAfFQnwoa4s1ECFovneVbGfBWBcjoSTPhcQQ5oxxjI2pqPAqQkxqalGewZseFaAFKCfMT&#10;grU4NkDv0calUemAt7VeTGij52M4Tu3kgPfF9G56Pg7aYOtw/YSUybt1K+tmWHkI+2V11b+kLuIi&#10;nGe3Oc20uCvVc+lV37x6I6iQrgUXoQ2vig7QfH2oYWUd8CusPVVfYb2snfyIW2vk0ZaQsloW7aMB&#10;jJ6MBYCJzMNpxw7Ujh2pZx0ftWfKexcA3BGL7IkqhLn72fI9VkYypcwaNk6jDKMvIaKElUX2BSts&#10;F5WVlBz9LieJlaX3ZBei40JnjT61uC4rTq5By+I+4tgPSSp9TGz6pdVazfpmETv+RHXSGFomW/MH&#10;Olp/QVW09TujRe9YbZYY+nMA9dm+Nc76nDj5czvy2NdWJmJTuGM0TcaD3jXAGtOK4x8c/wSw2cvA&#10;61oHs46H/8UKcywwgP8GD+EjSChvkc1+g1h8IbF8EBuZVQSsxfP/0iP7J6itLOfP5hWL5+ND+aci&#10;8afVWa1ZxEpzlQmB3BidY5teTsvw8/p/lm/MMpvkkuNCw3YzOVlvNlPjT3tggYPY5GOZTzQ23k/L&#10;aWAw5clt7aJRmKQJoTlSO0wa7EjpqgXCcSkBHoRKnkpn3GcqpcQ0DEwGALXVAiC3rO2rlhifdFhR&#10;KYw/MaZeD1zMmfUQzgvAuuEiDy6Vg0mFr6gNs5BSCdfSaZNtgVxUGzgO7TxKqXNNBqt5lVYvQNSb&#10;JFcfLGNfYtL+HswnxnIO8crLIHGSUD62ACRrjHdeTfDNoyn+eTSVOHmKL3GzTy5AjuttlpnjZB8y&#10;3z75yWjnB8T8W/Awwt21hrnnYxXUUA/mILMGMx95oBuf6V5CA5lPNghBycEoYA7CCx6IxzmQo7nR&#10;gwDyIIzZEMCcY0q13JrM9PNxTHUbwxjGUVXYGXij4ayR1QvprVQs8LgMvZjcWs/HYoUnYIVnGHi7&#10;6vk0LPCIND1tF6H76YH6M8UPLq8fR3/9jMTJV3SYfBFZQV9SJvgqsrS+blBWn9ctozcS3HQm0VMX&#10;GtfQdYr11wH1FcB9ij/2sFdu7fYtpIMx7loCgPsyerJZlYJqhrxPe76wWWEHwOw+nRhE3gZ3wht+&#10;rREKsgenmZUwAFenzGUudAjzn0JRHgkontsJE4ryXPaFnJ1tzW6DMxBbTOd0WBmAswAeiHTP6eUz&#10;mDq4yekG+i7LAv+MC+uIqNscIvSyHqJq6cjEIrT+FJH1+wZsyBe/mZtNLfaHk9uYE7wDudo9+on7&#10;v3L8g9ruQ8D/9DazjZyZRjaUDClYGFe27t9gYBnrL5oRTLDOlDasw8jWb3QYWfnoW6v58r4fWBIN&#10;EsqrGxZqSqvGioCh5EWIZOU8+7v+XwFssW4AonVhtAG60e9bFffZkoM2ItYkdcrx27gTj75CcslA&#10;muc/stAFIdZYC6d5OaXIJwSSiPQmRKoOgGsQ24bgTscxGXBCmzgt6duCTp/m2gmI1yYFa3Wjmhpb&#10;PrdSeF0jasZJ1sCArFOnGjaxsIDaVmOWEUPAuwKyzp7F1MmD5VlcHdyLqx2rI0AchQc3r25FQFSA&#10;PA5JK6xwX7e8asPz6QChBZrS6ayWeJptsfLt2Aw6YsU7UZvvwEbQiTGiHTl2ZENoR57FkqedMBqd&#10;Q9wcrkIX5hl3ZexQt6AqygyqpF40U/QJdDVU9PUvxyhSMt9B5RgizgoogwQt0xTxNIf5ldIQnxJs&#10;CMWcNdSLCYu4z4O9SgBc2zCgmCIkOYBYdzBJrCEW+3LN92dudz/Cif4WB2c9Ngx3Ose68DJaQ1fI&#10;aluhWD3i0YVh1LHCqmtBWA190TkKFxoLPIEYeBRAnkjsa+BlvZjGGpqsF92j9awtJP0WIXrYIkgP&#10;WwY6636aN503HvqrmZvuJlbXT/FV9DWgvZ3kqevN3PV2bEW9X7ek3osooTeg010NLaKTYTS6A/yt&#10;lKpGh1dTF36YZEZNtmIYtA0eb8kfZnOLO/AjdqhVg+mJxEG0uBl4Lb61VZJlJSwrJfkXf0XhuOa1&#10;AHE9FEbsMUu+/Lu2+G9iyb+TN673MUv9b3ICc5bIAF4jS2wxpnGNLXFl2eG/ALCJqZu6pAH33yNA&#10;GTyGZOxTpGQfm/g6/bk2tzd7PeK+jQA10D5DmN3m+D5FPeOJAfl1brMec/uhaT4bkGkF/Mt0rdCY&#10;tvbA31m/YJG/5LuYZ2Cx7ls7V+nSyplwcyNUjxxAOMuHjcwmDPy/1lPNHa6GtxJRHs4zOlY1AKAb&#10;oLUkVmmAXIWQxW6XBdg20Mw2v/8UKzTKagmstD1X3DSxALCX1eVNxYPfNcB4xuVya3gKGefpQ7SK&#10;8tqKfq20CK3nqXhfHdh4rIRkjQtN+P5tyJl0LppD3cgmd2Z1ormmKxMHu9qR1YXVuQhsPiiSXcg2&#10;TwwoqXm1S2uKRy4M08u40S+rb5mX1KNcLnWtkF+dmUzYjsH2rcvnV5uKBdUe6eS2jBRtgfJMOoKO&#10;bUmutgMsrQBNa45t8PzaEJO2sWoIY39a4ca2xni0pHfdpoi0ZBNo6e+uVngKbZhg2AbRiHa49O1r&#10;m5foo06hfuqMp9CJcKBjMCNUcPO78LruEHl64EVkEhpk4jlk8nwmr82s5aN+rP4MM+vHa3qi3tLT&#10;ZhXzeQPhQwxmUxnOZpJjeVAJLQ8qqeXBHKmFLSbon1+rkuaGUOcNc9PXXWJwoa2EhPUd00LPp3bU&#10;85ndXOCd0kXPDcDwVp93rqvn7SP0omMdPe8Yrhedw/S8Q4ietvLVw3SAnFxTvzWrqY+TkZdJ8dRH&#10;yR76LKa8PmtYVh/UK6W3IorqelQlbWlYVRMohmeye3UPqahO7Gap1YtCs6zszCtuz67ThS9u1rh7&#10;hDdZaQ/VoUH83wA2UgouHsvAGsT4yXBOVgj9zHWJo0NJlllt2spk2fFvdtznSmy5XGunGd2SMU6G&#10;+t9lkrSGtdDUWkUcDM8Yi2dlJcsGmwV+jMV1rO87ANcW4vBPzSI7A7Z5zjmecYEVoBpY//mY3Tew&#10;G3D/C4BR1LjPMg60Adhc9d+wvlY6+gwGmDVfWJnovT3rdGDWaCesqFcUQQbCh9q4re78LVZl+D/1&#10;yPg7nd+BZRUIb2q1AcVswBg0Sss624A6wFvO0bhCBZTXuORzXLXe7N8yexO0Rv4SJKzMAlsTiQHY&#10;8hEedLq58x42SKwBG2tHzt+qUT30xon1evfKVm2c0Ud9I9zVjJGh1nRgAwcCeY9afI51GVmHURTn&#10;1VlZjQvxHBPMWrM5xLOxtCJkmMEmMIcE2WSSUWPJuQygk64jic3W8BZaQwVuyWrBSud+GtWPVDaJ&#10;VG4ns5qzUkmcpkKzTOFoTRTWNNEc3nVy1krj+6WWyq1UcivW2ZQBvzqNiSIZZOtbwlFoQYkzDUHG&#10;NDrm0ki6paPfloYQRTodX+mwBzMQaUxHEqoVWuetUVltAzWyNRJMLUMCmUgSonbhoWqPLFP7MI6s&#10;trWC1JbXdmAiYic2h64AuwcAz7GC4vVy4oRl/sW0LKi4lgLmhYGlNA9zvxg35MuO9aWRqXpBKek5&#10;deAXs7rrxczujvv8wsA8gucGNJK6R+pF17pY43qu1RUwd6qtZ+2D9LSNvx5k+OiHjAC9m+avj1v4&#10;66tkd32GHtI7kWX1ap3SOlmvgqbUrqAefG57n2Jq5VGQ8YrEJLWrqjVzaNox57VjYCV1xmXpElKd&#10;PwJCB+r7PYnf6zNn1iUp62L+WJxr2XVbfqhrhrPDNmATiKB0UbdCAeqQKFSaCACvc4gsLOPUGkfa&#10;JU7vArJZX4fckuV+ZrO1OiU11PswtBwrnMWSMhG8hzbVwSYEms4zc4pM0N0ZrM16CnjN0jogxVo/&#10;Yz0H3M8Qd3/6Glb49jHHhXY9b+/jsr6PbuNOA16zwgZgc59tw7CN45NDG2jAWEwv83pYY6u0cVim&#10;4+7VR787hpg/kvJeAHkAm9Znv8s/N6L/TGI58b5jpV0xrj8ziGz2b0VuexhxAxA6no2N+EBG1jLS&#10;2d6Jle/+07rnJ9FVntjXklg2OTKAGNiPi7+mAZiEWA3ety4qL23ZlGd1o8F+al/98skxMZGcSfTT&#10;1K6uh9MgUNliaPtOjmflqpSYdK39TRbXW0ec9aYbF6Aay46NEd2bF15Rs4KLaVIN6roAuCNJ1GBe&#10;52ObAufTh+XPfSMghXM7gr+hDqse10V9vlskm0UUK5b7RmZqaI/xugY81pDXxXBsBOgbW+mTjcBE&#10;MJpxXTWjiaI5yptJtgq/okRYZ83IJSQSiiShnd0cYYo0VGRSaclM4nYqwhQ27bA5qxn6bo2Zud20&#10;UnkknasqhUFoyWijpdgyDjQzwdKZxZQObz+NlYoyaw4XeItqKVQzZ0Ehs7WYOHSxbzF92a4uAMYC&#10;A+LnE6kDz+4BgLHAgPfFBABtCa6hzfSiZ0O96FFPz3sC5Mz6et4DMHfBCncM0bN2gbrXJkAftwS8&#10;bUL0Vasgvd20ug7VKaM5fkVJn9O4TSG7GcmuTt7FGcNYQGkwXToC5v5MZO8eXIl5OFUBbRV1r+3m&#10;WGMbQD4ysa5607kUV63Mv4TzsoeauZHBrMqu7IklCa9YiKaHMvShFlIdBjxHoDBiSZQA0/gygXJ2&#10;cy9OjhcXmsXS2TTC7KSWAdg1wzhL85iTNwBC+0fUe78iHrZ6rcXCfwDiBzTKPzbQ2oQHwGwTGRy3&#10;GNf5CQA399mAfA8u9W+A8K/Le3GjLQY+zLXrcqntaOsxwLVY2GLgv64T85LU+tE6iow0wue+Z+Ut&#10;6sbXiXdnd0lTBvXCxriCMcSMUQC4DgOvfUxuiO/tdIM5ibnsnt2sI/cdr8P+7ixr6gixM1nDVCct&#10;81zTWgcdr4W4l7jWgwy0JQqzQWsbpyPs/49lFrgS7rdLZsk2UiRlscCebCjugNiaYGzKRwtc06kd&#10;EjWxQ1OtgqH27oX1YuCTvri5Xr0TAhwQGygt5rYwwEXxZXNgWdOKLaPtmleVDeqMcgU0P7y8ZgUU&#10;1mTLJgNg67CzDcDhO2Qti/Ptt7FNwuYMZ3cU2dFmEttj2Y978hnZy5iGNgzQJJgDWUZcci0XEzGQ&#10;nEMwKxwvoy7Xlg0QjMD61yXZGklDR0OSgtG0VsYVye+seIYgxCFVFFe8MDp0TEEpTrcUJb+mzPRq&#10;wrCzRGch7Mj4miaMNGoCU7Ex/dWNSxbGAgNUW8t9C2oZzJBlPoW1hILzEgrOS70K6Ys2dUhUmQUG&#10;xFPa4z4D4OmdHVrlC6sNj8O1HpGs572iAG8Dvejd0AViwPyiO1YYEBMA6JvW/vqwbag+bR+q15O8&#10;tDemqiZDx+wAna55eU4kibSefvk0K66kpoTnVZdqsMCgnfUMq6Y+4dXVO9xN3Yh5+0USRwDkrqHu&#10;TDOPUn+y5wlIrFr5KHsShN2uzIVSg12xGu5VAOJ80WQaY91LYq3zqx5uTwjJrUDcoxi6qxIo8tc1&#10;WV3cpDh0so3VlcOmLGa5lCYlY+NRjW9tyS1HLpcTNLB9MuymNfrowFp9QdPDj5SVLPP8F5loZ5gY&#10;2lMGyIcA0I4GXjs+ILH1pzVCkNX+kXj63tV9+vPKXv7dAa5dLHnWa+z2XybQTn33V2tYIHFmdeLP&#10;yGp/yGe+tWsFguTjNCo5mkl/7Nje5RRLsieSrH0U8V0EAPZlszGL9S9VUAsPsgCbncD7J4DNUgdy&#10;MdWk7FTRWgYtWWXxrmMFLa+QSzW54KzrLBu02ZLB/wSwCQBULuASGrTNz5+JDP5YJZOh9cAFN2DU&#10;AtDp1PktDp7Xq4Umd2yqJUM70ggwWd+8hmLoq1s0ql2s07ZqIHY63hwAu5Z1INnfZpbYAGzLhn93&#10;J1E1F7meaWSKp7hBzKgIgQhFTG+UQarhQdiq7Egju/6NWW5jDBqQ7b69pz1nK3vs6D+P2R5A9mdm&#10;H+01tinY9ecMF7D35Tu7WUWE8+CGR+jOlETPnJTUaEbwypVXPnkRxs9XQP4MWKvFELbaRRh6zjGs&#10;aDGmoBRVHY71ERiMYjUsXABZqwL0KOdzNoL6bJA5lkPrsrUMnuYyOjWWkuZe4pFPi1lLWZ+3CCUG&#10;BsBjYWMZcGdnEv9SBx6P+oSB19bIFL3oH8uKY8XoeR9AjBV+0Q3rjSv9W4dA3Wrhqw+Ij1/Hjd5D&#10;7XdcBBbVB3JGjUIaU7+MtneopKvDUHZsR6NE0MvqUvUltfctThxcyQGwxUW9KHn1rONJJrA6jQ5+&#10;GpMUqf40QcRVK+uUkQzAjhaXnVSAW4Ndz9oKvZk0EcOkxSR2+xhGl9ZBmiWU3d+fnbEhAG4L2ybZ&#10;dmnKDa0p3DepSIyXnal2ROtdAn42vtLKK8YPNrcxFxa+a2osLYgI3sGZ/oSykDU2/AD32Eay2PrF&#10;CBjnKBFB9PgdENrR1h/Ube8C9t/JTt9FjP13SkB3Aao9bq+z7LRlqe+cgMIJm+prljG03t+zSu/v&#10;XqUbG+Zp4+ieGtg4XG2Y1teKkKI54z6iSMo0xMuIKZePUTjEsfwONmzbcgRmDQ102YJz2fRDs6Qu&#10;8gogJW61WUdVSFyVw/La8Lpq/BbZYLHGkdAKJZ32TXOh7T2cVkKO/wRwbqPKcqHZ4wbgwOKU85CU&#10;9eKceJLAMlCGmGgipZLuDfwZl9kFS9xU0wDxnF7pWjm2l45Bcrl9arP6p8XxHbJdZkDGvzWwGbfe&#10;rK7dtpyH3fbjfA/2K6FZtUpBqsiriXCVp8B2Wto2TUuYf7SgQ2vNa9dKs5nJO7lVqibShD+lVRpt&#10;gSkaldJUQxMbqXd8FDFoLaWhY5boXl3x6HBHVSyHGklJNv5CCsAD8YUL7p07Nx4FmwK/k3XeGXj/&#10;nenPSc7B5hoV4bcvTAiTn984N56QDeHL40w6LMyso2LcLsdQs0q5CvGbF6XeXlSVWVWYjliVmUlV&#10;8xQnaViM1tjCcgfwXrkZ6Uvm3w2ijBvnIMc86q4LqMEupsi8kFrtfG7Pr5ZL8zgu4PiJlZHM+o4l&#10;Az2LxNUcLPDUdg5wn/OYgfi5WeCBgHcQyawBsXreD2vcK1ICwPexwFdT3fUOSa23aBHblhikkWS6&#10;+9PeNa9xWR3rS0Z6VIDemeilS71Lam0crBgK40mWbQwoh+Wtrn5oHPWr46H+WF9zodtBM+sHcEc0&#10;qaMBUYFq7F7BsQ52IRnQrAvGLIRlUmvQAO4JgSCYObPNyCA2JTVfh9u1icdCqDOGYgXacaKbwcaJ&#10;ga0ThzVOhwvbuByT43Elsxlbrlk/WQDmgi6AS5YXFzwHlji2bqB2zxqld3cs07t0ML3HstZCo1Ta&#10;aJavyRB/xe0vUfaw299YhxHJp+8hbvxA0/131owP+cJ5Duv6Jayvr4hvPyc59amxuXat1ruQPt6C&#10;/PE6rK6T88ZqZpdkLrQQEh0kRAJJlLA5NaHPNQpyRDTWN55woT4xpr8NwzYAZ206juC+ub+2ATm3&#10;XeAzK2xHs64exLjVoCIal7kq1tI6u6zP1kkMWkxMV5F1djnElyyAGi85O/QwzyW3jRWFg27P24Ya&#10;AID9sYJegNaIHNV5jS9gTgLAbQiHpnRK0rJBHRx3emHvlpqVmapFo3pq5dQR2rZginozh8gfd9Ms&#10;t1lM17KRuK5Vhb/DrGgMG/PE8AqaQQw8oSb1WgzBuOCKmpvR3AHuos7tGGrWRWtQFd2IWN22EUMY&#10;kTJO5xfP03WE3K8yTuUietAnFs7VPvSidyP6vn3sKG1FNmfTqKGQYgZqFf9uWf/eWsh7LBzQV4uG&#10;DtXcoWM0tf9oTRo8TdPHrdCUyRu1ZudlbTvxhhbsuqSlyOXM33paY5ftU5cxa9Sq9zwltRqjyKjO&#10;8vOOkU/1CHlWrqUqJRmbko/BaMxGKvZSabzBYljyArj/eYn/qQTwN5plt2UhQY5Z0Mlmc/HOJdU+&#10;zxZk7nmwUuz+fORMPkjyB8CAdxzusiWwZnWTprQloWUABtjUiJ+PJBM9GAAPjteLgWaJIX/0bqDH&#10;mcwiahes1zMb6HqnSM2pW01jqc2ta+OpM/099dl0D30zo7IOt82l451LaG96Hq2Lf0X9cXsa4+J2&#10;8CvpZKL713UBuHddCvTMh21Ok3aP8JoAOEJDE0KVQpdSZS4KxwpzYVhnkd2ujhvtSe2xJkD1wEU2&#10;UYCmyPJEM7rFgFu3FLVhU2Eo/rLioYJGAvRIkhBxCPglwY2NRTO7PDGkxY92IRY06iDLLHB+gJGP&#10;+CYPGcscZh3KFkVloZmOLZigt7AcxoF+B/nXd+loepemiHe5/wEA/3An7CvGtby/Y6nD0voQN/gD&#10;jvbce7Qiul5v/36h3tw8T29smkt74mxdWzlFx2YN1VLGqAxJrKOeEG46R0JaoLTRHMZOim8FJZCo&#10;i6lUEO5yUeiPxVSHEpqPY7lc8bvlB6xzyKR2nX5olrm49rfZsqYW4zmXIVwoiptpyafqWFxLEllj&#10;igHFw+rBWRRJs9jmcjtzg+1iYmXrYeXmNbYB2vvba4KpFATAha4JD9pccgOgFyGONUm0oaowNDlS&#10;K4d01rzMdE1u15gNqrnjUi8c0UPLJo/U/NHD1KVpvAJRw/TDS7B41LLr/4pbs263IN8xK8pDs6Oo&#10;JYdU0AhqtJNQdpnUJFZjmTg4plGsxqEaOprb45OaaGJqkialNtc0Jl/MbNNKszq01awuHTWna2fN&#10;7dJV87t21aLu3bS0V08t79dXawcP1sYRw7Vt3FjtmjpZe+ggOrx0lc5tR8R9H+LrJ27pwzd+0I8/&#10;/99tgg95+uen0gffPtPZq9/p8NH3tXfv61q7+rTmTd2mCcOWaUjPKerbbojaNGJQWoNUJYY3Uqxf&#10;uOrV8FGtioxELVVBOQyo2cvAOx+LPBd3ci637WikCwfAlsCag/s8AwrlZBhZBuDxBmyLgVP0PAvA&#10;zwdQdurXADe6gT7ohtUd0kTHu8ZoUr2q2tDWR6+N9dZHEyrotcEldK5rfp3rnEfHWufS5tgc2tr4&#10;FUS+c1KnQ/uIXtAWntTnSGpl1qqsXlgai38zOabUKOGUlIYiADASEDejTlcFIDkdVAYus5asqpbx&#10;BJSeWGHrTPIjs9oIQfEEOj0s/gol5o0AuMFcaB38CqibXy718n9FvfAABoW+TDtjTjYQpgkQSzrZ&#10;VNv1uLBLEBsWYMPIzwaRn4swH5bkZSxyDlZVmiw6I/69fFRvtHvH6+bqqXpj3XS9tX6G3tk407n9&#10;+tqprCl6g+Mt4r3rKyb8e62coKvLRuniwoE6P7+nzszupCOTMrQI76U/vPHu0cgN0bnVtWEAM3YR&#10;+INql0ZpLT0ACwyDJwHCiwG4CcdwZGK8+c4Wy1ns7uh4Z/0d1sNrCTuzwM5gdI4WNtjObskqe9xi&#10;fgOuuajWHmq3jSBjdFRXpt7lHjsTJ528wb/ja/u9nFKTWWNuBxTPTwmvIJMZmFDPa43Q4UEIkkhy&#10;sT2bcnvKSePbJGjpgLYakRKpia0ToN/HajxgXjyip5ZOGqmpSLy2aRipACRughjT4o3348V7efMZ&#10;lljy5HM6w66aZoYCLsPoOl6a1iRa89u00PLunbUMy7sis6tW9OqhFT27a2mPrlrSsxvqGl01p1NH&#10;zezQQTM6dtSMLl2IFlldumlG1+6a1qmbpnbsrqmde/BYT57rpWldemtWT6YV9hqoOQNGau6wiZo3&#10;aoYWTVisVXO3aMemc7py8yt9+s0f+vLOfb335R+6/f4vevXtn3Tt9Tu6+sYd3Xj/d1175w9dvPmb&#10;zl38XmdOf6Gzpz/TySPv6sS+N3RkxzUd3XJBB9cd096VB7Rz6Q68kfXaOHOZ1k2Zr1UTZyvHDDoz&#10;ZtJeNascR2LAWayZsFZmc38WpO9rDSo53UiWwHoxN1NyAEz22QBsDK3sGHiQy4UWVvj50Hh92Kee&#10;bg1ppt0o60+JqaQ359XVjyvcdaP3SzrTEpWPFjl0OD239qfk0qG0XNrVJKc2xNLEUAfOKq1YzYlD&#10;E7CAadXzIEZWgqxzDfXihPSq400N2JWFHoz4nVnheADpBVneEhxW6rBYxJYpQZisjhvLm4vZk3R/&#10;vYrF1BS3rT6JrADAVwfudhAArEedsCUtYv1D4MWG4XZFvqJ5zQppSYuimpVRWrXLuni/JhpQljJF&#10;Id67INY7G8C5eY9cbBQ5eOxlsoyFoV96MU0iDp55rzaNNb5nhhYM7eLUPNewVg7vpuUkbLaNaqdT&#10;U9vr+PRWOj6N+T/TU3VqeqJOT4/XqWkNdHpaXZ6vrb3DfbSwk4cGN6IWXpeSAlarGfzYdKiFbSC1&#10;Z8AMakq5Lb4KmUwIK/HUvmvx95mlKuG40K5W0ewMrHHHDcDZcbCBtRR/W2mbOpnlbtvRxBgsgWQg&#10;NuAZKK0t0wBqeYDSuNKu2VguAGd3dRkRJpsLbdbdB9CFwKqyTdTcXRtP640HkwBpolt9fyeO797A&#10;V7O7peCatnKs8PROzTSZuHhs63gtId6fP7qPxjOQrA2if6FI8vjjXRnLzIbt2d9Ziw17iH8Z2lDp&#10;JYfd1AeyhY0AXQVo1/TuodW9umtV30ytwe1d1a+31vTniADdSm6v4vbKAQNwjyGVjBipVaPHavXo&#10;cVo7fgprutaOm8lxttZOmqd1Uxdq/fSl2jB7lTbPW68dy7Zrx/Id2rlyj3au2Mc6qM0rjmrzmova&#10;uf1V7dzzlnbuf1c7DnygbXs/0I5Dn2rvua914ModHbh6R/tu/KB9177T3stf6+DVr3Tk2hc6cP5j&#10;bT78ptbufk2rNl3TkqUntHT+fi2esUVLJq/S4gmLtHTiIqiUKE1OZU2hS2Mq8Z+tGayZsFymFs2h&#10;82FlXVzoaQZgykfTOU6ioWGCxb+UlsaS4BqZ5LjPwgo/Hx6vD4bG6hJlp60d4jS/uad+PpoiHUPQ&#10;bUVFvdo/r/Y1zqEdgHUra3vCS9qXDIATX9bmRjm1rkludcb6x+H+NWZjacyGEkdc1zqgIoyYCrCw&#10;PB33uTNUSouDx6VFKRaJ0kBctCq4tZYJdHS5ONoQanMBLRPthcX1tbiXemRjz3K4m7jRzDr2x4qG&#10;YqUt2dOAGLg71ndiw1yaHpebWbB5tbpNaYS8y2lGKm4ppHTLUBfhgilGIqYAADEA5wG8eWmBfIXH&#10;cqNimJ8kUJ4ihZTTFC8Y+JWDwV85mcRQsGJ5FWe+cQn3GipKna9Qlaqq4lFdnZFw2TAwXKenROr8&#10;7Ia6OCdSV+ZF6sLcujo3M5y+4VBdnBWqy3Nr68y0EG0b7KPJ6dTEwworBSpeKrrIzXBFE7A+cQZg&#10;htHFksgK5m/zyAKStYpa767T820JFydX4HJ5HSBaeMBtA7JZVEsGWrzluM7OcgHYrHi21bbNwHSx&#10;/tnIkJ3RtrbOklnjdswCezH3OdjIHGx+9p62KfjwmzVCnbIThJwudX0hK3BO42s57rMBeUr7JprZ&#10;LVkT2zbSuDbx2jpzsM5umwtzq78yInxVq2wREm6wxPB8bE5TPaiy40LLw1WGTWUlqoqF1RuW06wW&#10;zQFwd+JeLC/HVTTQG2hX9umpFVlrZV9APHCAVg/5J4DHa82YyQB3ltZNmKv1k+dj+RZqAxZw26IN&#10;AHWndq/ap33rDungphM6tuOiTu+7qXNHX9OFM+/r0oUvdenyt7qKhb31zmO99bn09tesOy/08QPp&#10;C2Q2vn8h3cOdfsIy1Q3uOv/Z0R67y43vUOJ4A/WO65//pXOv/aSDpz7Wrn2va+vWq8oxke6MiYB1&#10;Ml1AUzhOIXk03UDMfQPwdeRBrBvJcZ3nwLyaSvw7EQCPt8QW2ecxrFE0/A9J0NMh0Xqnbz3UJxjC&#10;ldmUKXDRtNr1x9GHfnm4jn5bUU3vj8mnM61ywLh6SauxtmsjX9bGmJe1rdHL2t2cGLhxQSRsKZyj&#10;NNiYbpFGeAj1oQOm1CylZFznTuzU3QBwJyxwD6zxVObdxFYvxeiOAlhbOLpcGGW5qAzA5QFvDayv&#10;ZVGtwd/KSUHFTBq1IFpbJRVbAZcOK+DHv6sDwMNxs9Oq0YnSMLfmNy2geU3yaHlGEQBcSqs7IoHa&#10;poSGJTJQnPjcSc4AkAJY3dwc89JxYwDOafexwHnpWc3DyM28rPxlmLhOE32+cgxrZsTKK+XL6xXA&#10;nJPp7jkqVFeOspVUHb5rJuy07cMjdHVOjF5dFKPLeC1nZ4bpPOuirVms2WG6Pj9c1+aHMMXeRyu7&#10;VtTIeITO/fMpmg6bSBhnMWx4kcyyCjLesXkjjqV0aZNZ4sOYauahWCxsltTUTEpabG8AZjmzrMzq&#10;8jpLNlnG2OJW67u211tTvSPTaxulA+B/W2CHAGNekJXdeN71epJjCEOEosfsiyqHxdKWcPLCi4kB&#10;ZB2gxpoV7hDmBQeZCkXLOAfAEwHtqJbRmsUExjHMNxrdNp7JB1P07c3NKFeMVSLNDWF4VFaeqkFC&#10;Mb58QU2qw9C0aoUd3WibItIMDerMUH/NZUTNaqzwCqzwarO4LAPvst6ZWkoyalmfXlpKjLusX38t&#10;GTgIqeFhWjYMSzxyvFaNmabVE2Zr49RFWN9FWN8l2jJvjXZhefcC4L1rDmkfM3+PbTuv07uv6cyR&#10;2zp/6h1dOP+FLlz5Xtde/VO33numt76Q3v0RONx7oW+BKBNEHfA+4/ZzB7LZ8M2G8L/j6PvctNd/&#10;wY337rAJfMXI6XceAGAAMgme6DRc5hm2uD2LNRve6Aw6ON6I96CZwQgcloGGfTWF22Z9sbzPDcAk&#10;smQgHtlU7wLg41jh3X0ZY9ElFrrhAOn3iXp+JVEPtvro8+lFdWtATl1s/5L2NH6Jpu2XtSCYzwp4&#10;CfrmS1oXm1+DPF5RPLFpA1gssWwiDYtSHLemctzC5kZWD66qJORd2sOF7g6AJzHvJtGzIsOm88mN&#10;Hd06ZszSmNtoVsUN62jxltX9vHC5rME/hFY22/mbuZtcDwkRXlcHUCajEBHNZw6uQ0Y+uaCWphTU&#10;HFz7jZ3LaG3nUlrbraw29qmm2R0rqllgEcca5cRy5wP4eXGd85Isy4MFzoWVyUXNLk8JJqnTQJ+7&#10;VHEAXFIFaErPRzkiT8VKyl2lgnIzMyl3ZTflqgKjppKBuYIqINTXgjk/ywbW1rnpJP8A8Y0F9QBs&#10;XV2dV09XscpX5tcB3Ajhza+l6wtCdWVOiI6M9dLyTuU1JJJxsHR1BZETMLKBlVbMStqmZr9LKayi&#10;/TYG0PymcMEyCV4DogHXgG0JQAO8cZYd8HL0ZjO0UpKRWyxJ6CLMuPSw/kuPNY/b82bJbdltA7sn&#10;VMzQMiSgCHXMkltM7YnVrI8GWgqelVnh9tacQmgwiOrCxLYJqKI0V3fUJMe2iCUWba4hqfU0qk2s&#10;buyZiWm6pYVDuyvRlznR0Bh9qeln1Ciq8bD5OkKfNS03Y101rVwa/jysPcbYzG/fmti3mwPc5Qbe&#10;vrZ6aTnWdwkAXty7txb1IrvMWtyH7HLf/lo8ECAPHU9OY4pW40avmThHa6cs0sZZK7QJEJv7vHft&#10;Ee3feMwB8IldV3Xq4Ks6e+IdnTv9ic5f+AYNq9907Y0HuvXuU93CCiP5rM8euwCJIXbg+1/B+98T&#10;YA951Y/PX+ij31/o9a9f6NaHT3X9zT+VY5IBGOBOJXE0nTWb7OtcjnNoeJ7NereZF837gNbc51lY&#10;4UkW/0KrNNCOSXZJ7UxM08eDIhnE3FgHBiRpZ4+G+mhbd7aXuXrxEbXjszF6uNlLX88prfdG5tOl&#10;jrjNTV/SckA7nf5KkyqZRIP0MFgzrdk4IrFiYSYADv0tDIAYJzae7GISJyiDPsmmuL+NaTLvGx3i&#10;1IKbQjgPKJXPSVaZtTWWkC3T3zK32qxvZaNW8l5BWOEIaqQRZKCbMGArGmK7JUN8SKi0g9DSkrau&#10;1Gr0JrcArN0qanGL/FrTrph29KHBoldlrelSVusymSA4JlA9GlIPteQVmd58uOH58BrywPDKhZXJ&#10;TcE9VzGzwsWUu3QJ5aWGaGDOw4CzvEwhzF2lEsCtzLG6XqnmppzVaygn0wxzVMMiM5kwf83KCovy&#10;0tAuTNobG65Ls+vp9uIGen0JR9aNheEAGvCyLs+1Yy2AXluXZwVp71A3DalXQKHWxOC4wq7fw8Br&#10;OQKzwNnc8UrQJd0BZzYRxp4z8NrrzeoaY8riSx+8lNJshBbnmgttmeWS1HoLY2n/CWCjZBpgrWup&#10;BM9ZC6Pdd4dEEUhPsC81eStFVeVx2xzCYWgZ+aRnVJA6syF3pde7I/X+Yc3rkZFO08R2jUjSVUQd&#10;pS2i6Snq27yupmQ216Wts7SIslN39LSbIbsUQSNDL+q9o9G6SrbxP/aZrBAYT1GMp22NAOLQesGa&#10;mZaoxZ3banG39lrIFI1F3bvQctlVC4iTF/TM5NhD8zM59uDYoyeP9dGC3oO0YMAwLRw4HDCPxSIT&#10;E09eoLXTFmvrwvXas2oXLvRRndh+Qaf3XNVpA/Cxt3T+9Ae6cPZTXbz4jS5fu6MrN37WpVt3dfH2&#10;X7rywRO9eue5yGHp6ycv9AcAfcT6pw3OhrFZZ3v+279xvf94obe+w/q+/0Q33gLAM5EQsTWDktFM&#10;ss5zWAvITC/guAj1vfebedPMD2jnAOAZ9AFPIus8nrgXAAsL/GxCij4fGaNLw+KQRWmu86Ob64f9&#10;rXHoN+nFg4XSJwD5ZJTur/fUDwvK6b3h+XSxw8val5hLa+ti7ZEpmUxz9Ch3ukWqMGitNHpZAM3U&#10;8SOpGdbiGAi4IgFeUzKriYC4OTFsQ/jPHXGlB8XXVlOPsnQcFZEPLWoWC1nixQTnzWJY1tQAXBWQ&#10;WjxsAm0RkM/r4z43gJXVADCHYEE9uJgakNDqFlKc8lFujYguqQPDfbV/WE2t6cTtoZ7aP8RDuwbX&#10;cAC8kzj06ATitY7V5UPdNTffMy/vU4DYKzf811zEfDmJhXNDicuLBc4NeHMB5jxlSysv7nOuLBDn&#10;ZnrhK9Vq6BUmFOYiNs4FcSBXTU+9xIjSHJ4sdw+VDMRVZH5uezq9JvZmANjwOjoxjSThovp6FSBf&#10;n2/AraULM4Kw2oE6PzVYx0a7kX8oqHh+TwOxgdLAa/Vys5zm9losH0vbnpEkDJCW6DIrbeC1384U&#10;Rp0yDcea/K7mahuAs3nn5ehGcurujmX+t8aYbQ62EVhVwNx0CzesGcJiYO9COdFsdokemhsdyjmz&#10;RGKPBkFsiCGcUx/I/B7ExN640jEwtDLUJrSGMuO1qoITAAD/9ElEQVSCcGs7aiiP9QXcM0l0rSAZ&#10;OIZsdVeAn04GfiSNOGNp22vMdzWOczYH3JhTaXheXdj4h9dioHiTeloAOWQu86jmohA6Jz1Rc9uk&#10;aV77VprbsZ3mMsJ1dqcOmt25MxRVMtRde8DX7kVs3oP7gJvM8+KBo7R42ASttPh4BkAmJt6LNOzB&#10;jbjSO87p1L7rOnXgFmC+rTNH39TZk+/p3JkPdfbMxzp97jOduPitjt/4/4j7D+gqy/brF40CioA0&#10;6b0ESO+9kN4INZTQe++99947iCIgVoqCqPSOgGBFQcAKgjQVpYNAMs/velbyvv6/vcfe5ztnj3MY&#10;4x5rZWWlsLLmc7U553VTO0491P5fiKoA+UcC8e95YP2L27/zzvXcHP36NFfnKIi/JX3+igj8+fmn&#10;OvL5TbnNq1NIc/HLnYuVyHwizyLsRJZBAF+BYdcqHAnO4QWtCQB4PjPgWfCfiba5E4m841gbMq6x&#10;fh2VoVOTm2kPZndfLe6gRwd7SreXcfF4VznXpurp3gzdf91fv87x0KEe5fQute7r1Jhr67/AtocC&#10;GgPNbSQpXzfq3k400xrhYxVLNzGK1NcicTB/bCMjhBHhkgFck7pl1AyfrEyuui0YnwzLiETZwZbC&#10;KiWpg8221DZGEIkB63+MvnmjWmQ2Nwgz/K5DyhiDVC6GVKu+cYaZ+/qRctooIhP/pNY+L6ijfxE2&#10;uPviKhmtD0Z5adOgmto20kM7J/jp7f419O4Q9gDTHd4yyU9rhvqofXBR1aRWL2yRGBAXIF1/lnSx&#10;IET25+G3Pm/RtxwpNbVwoQrlVQgQFwTEBdgHXLBGdRWsRSR2r+kAuGDduioIeAuyorSgr5/cvL3k&#10;xg5it7ocwF3Yx0O1qBubpnlpYjvWaQ4NpB4mEs/mzGUR+FRM+EdxsenL8uzmcMyrPe80pKwGNmqk&#10;daOtNq2BjrqZexGnb5C/x9kAbGA3tpNFyHpEUSsx7AJnTS4DsAHULgIGUtderP+qtUxW6Jit8znX&#10;yh1XBK4LgB1JIX9TI4YYuAzAQbZulJKpJRK5AWyqMO/vDtTCrVCbDWDWPY8m1tiWiYqmvu3bOFYL&#10;h3TSkJZJGsqCskWDOmrVqB7I1ZntMkeenkTkpvucyvc1TzbjSVuX3TzCO6LM6sBFuwv+XhNCamkh&#10;Zu/z4n01h0bonKRQzU6J1uy0OM3ISND0RkmantVQ09i0Ma1te2gPHTWjfWdNb9OeeXF75sUdNa9T&#10;d81jpLSg50AtHjBKK0ZO0auTF9LgWkVUfl0bVm7QxlXvafOrH5Be79KWN/fqg7f3a+tbjIXe/UQf&#10;bD6pbR98q492/6wdn/yu/dSzJy491TmK4gt0s36mg/Ujw+KfyLG//xs7WfLtby88pe69q+Nf3dQn&#10;J6/r4JGLcpuL3eW8us9pEVTKxRh5LcUHaAXjlFUYcr2Cq9436He5FCp3Ae4bM2BgEX01romeANwL&#10;YzL15TT22Ixorq8WUgufpOY9O0a5fy3Rwy8G6uKKcJ0cUFy72hTUlqbP0ah6Rm+kPqP1dJ9fT3DT&#10;WhpZS8Nw98N6cxBpexeaaBmkzdE0nmytRX1AbAA2c7xQ/vBxcHybMippyMmA19wM8v4wrqad+INH&#10;AG7/l55zIrClZwZga7pUBrB233HI5HuZHtWE/l5wSSOpvyLL0sAinY6gLvYnSkeT4nXBKbFLCC4J&#10;CRW0ZUyIdk2CaTW4lj4YUU8fDK+j94bUYqzjqX1zovTh5EC9MbgeO2erakJqabyiaGLxf3gGSVsB&#10;oksBxiYFkeUVJBI/DyndAPx85Up6rmplUmjSaMBbqCYg5hSqDYDdAbN7DSciOyD2BMQAuJC/nwpw&#10;nvH1kZuvr9w8kZLVrCM30vASeGf7eFZUm/rltbIbZgmTg7VjvI82DHLXup7lNTgSSxzeyBaJDFgG&#10;YANjEEqtBmwisHrYOtIGOAOl0QKtTvWC9+zL8eT1MzdJS7MNENahNnWQw/u1dDwvApu00Hy07PvY&#10;98hf7+pKoWmqMQHwo2tsjUXjLxuZI4DsKAS5XizNqEEN49WR7nJ75JBtmDJ0CHWH5x1DQ6sp8+9A&#10;BUDFHM1IbsHgDhoEmAexaHslo7kFPVtqFOSWpR2SNTmqJnJA6J72Hshr2kXy83oj8OiDC0dneim9&#10;a5fSVLTu8xMAMKn7bJbozUmI0KzEKE3FfH9SSrymNE7XtCxolmyenNoyG7IH6XyzZpreopWmswt6&#10;WpbdZmtWq3aa3bqD5rXtosVd+1NLj9aKodMYF85G47yA5tcSrZ6+Umtnr9baOWu0hhUqa+a8pjUz&#10;X+Pj17V+8Tt6k7HTW6/t0btvHdFHH3+jvQd/0JGjl3T0GB3so5f1yaGfdGjvNzqMMfy+Dz7R7s2H&#10;9eHbe/TBWzvkthAa4as4A64KRIkE+XsFVpqr8PJZjR3Ia9iCfJJU2QEwl0LlTG3t1LyPxjbUhRGp&#10;OgV4905oDXjpTB/opidHuunB0W669V6cfphaQV8OKanTk6rr8iofPdwSpgfveur35RX0y4wi1MIF&#10;dbL/M9rXEX+sBnhgxeMlRDrdFCBZ5K0PCGJ44QP4I/sym/TlTRSFTC4Lvq8xjlJgGmXQhBrItr8e&#10;1E22a8ePRpSlyPZmtVmjdVEtCpu6xmbBthXA0je7b0D2A6xxXJUjoPnF0LWNhrARyHM6sLNnMFrl&#10;HqGlNL2puz4ex9aAQbX0/hB3bRpQjfTUW+8OrIlVbKQOzIvUnIYs6OIsoek1OflFNthDweTnG7Hj&#10;GZpxBZxIXIwUujgdaTrTLPl+rlplPW/ArVEV8FoE5j7gdSKwOyk16XQBZGQF6tRTAUBcAOAW9PNV&#10;AT8fPcv9AiwEf9YXEFt0roe5WQ3E3eXK6UUuGK2DS+mdflxsRvvqTWr3YXGIE7g4GYANWNakMjBm&#10;0LQL5TVzrZpxRVWLwCbRs9fHH0qlN3RKH+rkumQtLgC7GmD2PMfpk6+zrzVWlpnZGZ3Vvo9dKPKl&#10;mM56FQNw6RccTrQHRnkmTLALbQCd4khGhiHQWzvVD1IvLIOzfGsgcqiGjrYCVHoPjWUdyoxOGVjr&#10;1FAMpdK0Hs00p1+2BrOedWiTWL0yrLOm0OgalxmsqawU7caFPpSfaW6oVr83oC/RmzW5Y3zKc7DP&#10;qVpEAxB+zAW8i1gkPzc1gjWksZqbEac5zI3nwM6awZK66c2bOCCe0rSJJjduqCmNGmlG8yzNBMRT&#10;m8Gl5sxoCXsrGxBzO4szL7uj5rfrrgWdemkhgF7cg/q551At7jWM2noYF5vhrtOD02u0lgycqEWc&#10;BQMmaF6/cVrYf5KWDpupFaPmUiLMod6mcTZull4bzzhr3ES9ZvPp0eP18shxWjlyvNyW+r+odZG4&#10;cQSX1Cq/YnrFt7DW4vGzltv13B5gwdTT8QB3XjcJBtZD0uezI5L1/fQWOk40/nxOM/29qbXuvtdI&#10;j7Y10p+v+euvN4N1ZyfEji8A/nm+7mwnWm9E6MPJ0kehurfeXdcWl9G5Sc/peB83bc9mBpxEzQ37&#10;qRWz2DhqyWQiWSwjHgNwPVJi028GEJGz8C5KwdMokXlnLLt6+nH1bEfnMg6xvj9Xd2cbA1HXAGz8&#10;XaMRGsGjDvW0J2QOdwOxE4Vdq2CSarwEGwvhO5+L4uIRzs9OR2g+II6mR3JNGGCVGdUEadsIb20e&#10;UEPbhmLA1ruS1nYr68xod5BST6/vppdbFGHkhACkZREaYC/i10VXnI62Q3Agm3iWBs6z/JyCpJGF&#10;cBApRFe6EFG4YE0AXNuAW0MFcFQsUIeaGNAWRP9ZENfFAoCzgKenniWFLgBY7Tybd57xcT3+rJeH&#10;69aDFLt6TblxweochGlgr6rssWXkRjlgr4lFPauHDXhVGXv1ZZNARV4Lq4fz9zpb7WsZSz2A5Ugs&#10;7bWHeebBxxZ5HfZVHoANvDYqKuVsNHSlqzayslrbXnOLxHYMwDXNF4u+gAHYhwtavqLHyzZPcvH0&#10;p5nVFMuaPoCpMxs5jNvdFnJKF0gqo9nvO7JxhCbRmW6EtUxLRoiLhnbR9O7N1S8jTGNRpb0+GtB0&#10;RYwQgUgGAlAiF09nCyE/vwkRvnclzNp9cehA4z4EA7kuiD7MX2ox5upLmqcC2nTNbpauea0aa16b&#10;FprZkjk0FMvpWURdzgyi77Qm3G/mAvCMFq2dCGyReCb3Z7Voo5lZRGQ7ROgZWVAzW7TlkHI378Dn&#10;Omha03ZE9rzTtKOmZnXlAtCTC0QXvk8XTWnWiQtET83O7q05rXsT3btrdptuCC+6aU6bLk60t5/t&#10;/PzmLblgtJHbctZCLOcPvBLwrsKbak3wi3rdTlAxvRFcTPtSqugRXlgQRPUYBtZP4xrou0mNdHZG&#10;I323qJF+XcU2vnfSdP/jhnq4vaEeHKDB9VN/Blb9uWXZ9Q89lXOW+fG3yA+/oPH1SZq0n924H4bp&#10;3lue+uuVKjo7rrC2Mxu2eXCbUoiiqYmaA2SLxslEYm/eFJ68KXz5Y2eSBmUw54sjFQpnXUdPxAzZ&#10;LEVLgdEThtuGHxGvjjGw8lJmlwyMmo43pRefcyKxw85yEcO9S7xAI6sobCwaKsaFpqGSgF64C24O&#10;g+MRTdQ3HTJjpB4+en9QHW0hfX63XxW93beKdk0O0HpGTIspDTb0eIm9PlW0fUw97ZrmAyHDX7tp&#10;LE1sV11BqLwMxG40cAqgECoI4aBQmWIqWJHmVk0aWligFnLSZgMwtwi5C0DwKIhVasG6dVSAutfq&#10;YQfABmSA+iygfsabw8fPeNL0Quz9jAfPrcU4qtSLmBe4aWmzF2m61VUm1jX5UjnHiN2ib+0XsHAp&#10;7tTC+Tt+DYwGLE+2CfowCjN9tJeN34zRxQXQ6llzKjH6pM3ZDcgWbe3k86AtNTe2VkWA72z84PkG&#10;4OqULAFs+jNhv/lDV+f72u9UjwtLJL0L8ytLwKuqZ0qE+hEVu9U3f6q66gN9dnhmiEY2ilCfpACN&#10;hV7ZkNKpJ83Lhf3aaQz1cF/MGGd0yNS60dAf2yaqJ42sbEahLfhbtsZKqXVJN/WGmWYbGmaEVNZU&#10;/p6D8Xxrg+HBcKyJV7RupJWscV3QIZtmVgsO4MtuDlCyAGoLgMPHrQB1CyKufdwiG4C34fG2zu1M&#10;wDu7JUDNO7NatANcNMLa9dCc9n00p0NfzesyUHO6DNKMjgM0vW1fzWw/QDM7DdLUdv00tU1fTWvD&#10;LaCdxv0ZrftRa/NYq27Omd6S+rs5wG/SQhMzG2lig0aalMFtWiNz5EBOGFhUrwQV12pqv7VhpbQ+&#10;rITehOXzTngJ7W9US48wsstBhXRhUmOdn9IEEUIzXV7ZRLe2ZOnegWw9OUGT6+vOyrkwgDMI0A5Q&#10;7q9DuD9Qub/0dZ1zXfCHooN9AvH/MRw8jgDkA/Cmd4QTkevowuzi2toK20/YV904PRlntSmJjhNQ&#10;WR1sqVAAqVyDGuhdISuE8Uf3oSZqjrSwXUgdpHSVSKOLKxCQ+iCcduf5Nq6wZWsmpzM9a11S87pE&#10;ktoA3Bpa1czniccDUdeEkXoGcrEIwXspqQK1NjrlEen4DiVXxVy+BOZlJfTx6CDtIuJaCr1hQFW9&#10;04ftdU1f0PZh1bV9ZHXtoPO7b3qAji+NYeVokn7YnKUfNzaAURWg/qnFVI8R2XN8fzfOM8avJm0s&#10;RDOtUPXyROEqgNgATCpdlyhsxwFwLcAMoC0SA+QCdT1ch/rYOtXPWHQGwM961iUC2ziqKswvXgd+&#10;1tJmrO3sC52TFNXohtY4strVADY2uTTyuOec7nFVwGSzYhMp2Oti4PUgQ/HieBOhfZht1+F1M3A6&#10;qiyLupY+532//O602cmaU4d9f+tku6K6S0hRiQum1bABADiYRWemFLPfx9RFtqkwmm0c4WRR7Vhc&#10;1516t296mLrAex/Oou2RjcI0kig8KCNUfVKCNKBxDKb+peFON6A7TBSGvTWiUTQz3VYwqdqiUPNU&#10;a0ajfWoU1kDM7zrhkdWnSmHWqFTWnPAqjt3OjBBM4txZ8o0tzmi2Xa5gtLQccsf87t01v1tXOtCd&#10;AVk7wNYWQLXWjFbUvA6Ys4l+2U70dcDbEhBbpG3VkQtAL83r2Aewkjr3HqXlQ6ZqCeqkpaPmaOXE&#10;xZzlennKy3plxmt6ecYaLZ/6qpZPe1XLJq/SovHLtGjcMvjUizVv2DzNGTRbcwZO1Zw+4zWnxzDi&#10;JxeAzoC7XVdYeO01tWErTclsLrf10aX1Jo6R78RV0tux5fQ2jZB349iXm1xBHzWprUOdg3R5Gntv&#10;OacnNtDVhRm6vQknys/6Kff73sx5sde5QLS9PoozQk9/5v6PgPiXIQAXIP8MeM8zgjqFAOIk5I9P&#10;GyrnKOA9RIp9GN704RRpb6zuvF5Te7qYuz3z4JpICvHh7c6bsDFNDtue6MwiaaSEkn6ZTaqj5+UN&#10;0YircRai8EY0cdLR/AbzeACft4jtYeOKvI5nBQT61a2jagDmTeoQ8zk2brJaOQSpWxBfF0gNHYvA&#10;oVnd0uoZWQ0NaZiGxzGaYByzKLuW9tLQ2j8tBABXgyv9nN6nufXVyngdmOmn/TP8mNcG6yjkip1T&#10;6umdIeX0el8uhgNKa/PwSnp/DIu2OqKGwjyhBOZrbkR9N4gkzwLi52hEFapTBcDSzDIQk0pbOv0s&#10;C8wLAGYnMtuhU+2A2qmPAS0dawP3s5Zue3BqolApVZR9vG56rU05VmJWRwzOWIXobwvmrPGUXPk5&#10;DYwo7tS0VW02Tmlida8t3/bEhSOQi5kfr7sPr4Ux1XwQDljn3oQOxp92NhI60dWVKpfJmw9bE6si&#10;8kNn1Sevu7MvOq97bYvX/fm+xoYLrVAch46iCEwKycv2JpEFpcLrjqlRnjQaw0JYWYOpbXvE+RKB&#10;fVnfGYEteX1NbJ2k7jSeugPYgbixtMXUYUn/drRoUlFoRWpWhzStHtJO8ztnqJMBl8lGP5p0vRiV&#10;DUF3PiusKsvUqmp2EPUvhI850C4H2NSBmnkEDaxlg4ZoCTPehePmaNGEuVoweqZmDZ2g6f2Ga3qP&#10;QZrZY4Bm9xyE2IHbbv0RPvTSzFadAW8XzevA3Lj3UC3oN5Z58RQtGz0bwC7SqmkrtXrWWq2Z/5bW&#10;LX5P766hG73ppLa897Xe33waBdJpvfX2F1q79pjWrP5EL6/Yq+WLP9ayee/De96oJdPWwwFfqQXD&#10;F2rhyAWaN3ia5vQdp5ndh2tKmz5yeyuunDYkVNamxCralFBJ76VU1ZYG1egce2tvb6h7Q+N1fGyy&#10;fprbRDfXs1blODXtjwZS0uOfUCddHQpwhyv3CoC9MsyJvLm/AOAf+3HseX2Ue6Yj0Rdb2s8ZQZ1s&#10;DGiRHR5EdmjHovC+eD3a7K/PhlJ/p7hpNsysBaEFNYAo3Ip0Opo3loHRiai8iQJgPNmbMIEZblNW&#10;sDRHH9wAxw1rakUQmUMM3LzhjITgjCwsCtubirTO3BHMWM1SaWf5GsfS7Lq8wQKQugXzZg3mzZtE&#10;jWSKnrGs/ZiX7YV3UQF1RbH0br9qOgalcWPfmtS8xfXFikR9/QrsoMVRDng/Xx6jU68m6OjiMH2+&#10;Kk5n3sjgpOm7N+GIv52hc2+m6MuVMdo8wQe3iRqKDnhRRSgX3KgD3ZA7uhGJXWk082DnltoYED/D&#10;IvNna/E5TkFSbgP3f0DsANmdw3P5vBt2OInM1d/qXlnzs6uyMM7KD6Ii/0+zs5nRoDyvIUDjtYig&#10;1xAMi8yXmtiD18Q2MYQCsgioqQZeb6OaEpHt9bLGlLG4LA03AFuKbAAuRyaTv5mhvANg6m0ulvYc&#10;q4GdfVtEeaeJRQQOr4TUkX3BZjUbxTzfHyA3xOs5lotYHIZw7WhKDmlSH/okC+9Y/zmCvb5jm0Zp&#10;SusUNNCBamobOhKC1D0pUEMaR2spJI+pKJmmtErSLOrkpaz+nJIRqO6VX2A8yVYGrGgns7ZkVqgL&#10;tLNDKmpeGGtDIytruj+daaJzs+oVmWigRZ6wSPNnrdaC2Wu0cO5aLZy5SounrdDCCQu1hLMIUC8e&#10;OV1Lx3I7FAVSX6SOfUcyShqtxUMmMhuerhVj5+mVqcudrvO6he/orRUfAdz9ev+dE9q580ftP/6n&#10;Dp96oKNnH+vo+Sc6dO6RDpx5oD2n7iJmuKl3d13WG1vOa/27p/T6+hN65eV9WrXwI708bwtChje0&#10;cvo6vbVsIwotFnzPrvm8ZlUvpHmI2BezfnElM9B3E8vro7beDngPD2eR2asI9o/2lr4GjD8Qealt&#10;cy8yMroGeA3Avw1S7qX+yvltiHR1hHKJyOLzznOohXPOQQD5FjbXF4gijmdCrcxQzhGi70HAawDe&#10;n6R/3g/RxbkVdbD3C2xrKKQVsfCy6Ur3IAonU4MFEn3Nm9iaMMFmFEYdnAyAW3iVY71KVaW7ozLC&#10;DLs+PGeLwkF0mA3AVgu75sHmq+QiebjzZrU02kX6cC0ot2jsSZ0WgdwtDG5tOBrhKGqkBjTLRqXU&#10;0pAYqJdWV7aure2j6mll85LaSCfahAbHF0Xps6XROgCR4quVcfrmtSSdei2Bw8VvUYD2TavNWKeK&#10;PhxFFB5WlhS8kg7MqKMvXw5zwP3RvCgN68B6EJZdl65BvczIw60SYKZT7Va9kp4hqj5bm7FTLeiX&#10;pMiFOJZqP2uNrzp1nLlxAc6zFrFJw58lwnUIfUFbmVUvbFOdrRY0ofj/WfNuQioCenzI7KKVWZnt&#10;9ohF0tlUEGCdeZ4TzGgphHGcXcx8AaYv0dn4y7VJgfMXuNss2VJuq4Er2UU1b4mZ1cHlALBlOla2&#10;WPQ1kBuIyzBJcCIwr20sHmahALceDUNv9NdeXGwbYpea7FVdYRjJNw/FYjUpGCu2ZMxg4lhm569J&#10;LeI0qVW8JrWOV2o9zOZpWHaIC9LIFvGODHEuAogZ3E7Mqk/dGE/DKBLb1Srqy7aQwaTKs2huzY+q&#10;DoDLY5lcUQvssBViDs3bsT4l1YF91E15DYd06K/5s1/XgrnrNW/Wa1o8Z7VWMgJ6ecYqgLNSKyYt&#10;1Cp40a+iSnp1yiK9Aq3y1RnLuV2q12au1JrZr+o1gLt2wTt6YznjoVd36b23TujjD89q976LOvTF&#10;XX3yg/QFnOjzzHh/YuZ7EQLHJShYl7j9Horll8x9P72SowNnH2oHPOoPD/6uLR//ok3vfqM31x7X&#10;6yv36e1XD+iNV3bJzfav2p7f1qRzfUnrFni+gC63snb2DdM385vq1gcdYU73ZZJMRP0WN44fiKqX&#10;BgNO0uOfSKF/oknFyT1DDfxdVz093VGPj2Xp8WGAehy65XFol8dpbB1tqKdQKrUXsf8hlEtEX+dY&#10;Kg2Acz+O1PWlNfX5yGLa0RWNcBfmxo1dFMuu1MQxvJFMWG5k/ADEAi09y6iJezFqVVsGXpKIXJTh&#10;fxXUOC8qnJQxiG60Re38xeOWPubvLLYua21TKfF5A66B2tLoqs8UcMzHY6iLQs1TmVUw4TTSTBww&#10;Kq26+rPLtodfCXjSZbSmXXl9MLKOPqRp9QkqoaPGRx5eTbvH1gTglbR1cGlGTsU4L2rL0DIOcLcM&#10;L6/t42toz3RP0uxgHVsSxt6kNF3e1lJXPmjBErRkbZsTprmDSCOblFNkEBa4NQszenpOzxKt3Ohe&#10;u1UsBbhZUIaroVu1ioyPADm7gNyI2M8yenJD5VSEWnJy47LU676a27KyErgQ+XDBGk1ZNATf7bqM&#10;lDIZdbWBqNOJdSBZ1Xmt+P8bN9kaepFloDzmiTw8rCZGCliT/oONfuxilw9gq4HL8/6pCrjzN1yY&#10;ab5lPdZ7cBpdgLk44LXUPYC5eIgBuDqrSmtVpIfBjBnr1nqQbxLYPZyCyXo0K2MzMGhoCyOrDft/&#10;hlHbWmQd1yxaszqmaWGPRurExsGqfE0l0u8BROrxrZM1l9HSMnylpyOAGE6Unt4sRiMAbX/beEDX&#10;eSLmEHOQGc4DtPNR2C3mLAkrqzk0cWfRxJ0YWFZt61VTpl+IBvcer8WL3tbCeWu0ZM4rehlgvjJz&#10;BSBeppWTF2jVlPlaPdUlKXxj0Wt6e9nbemfFBm1+bZu2rtutLev26n0IG9tIlbdtOaWPt5/TroO/&#10;ad+JOzpyPkefXs3VN7dy9D0UysvwoI11ZQL/x9w+ce67WFi/sjz4DMSOk1eAynePtffYHX2854o+&#10;+OC8Nm74Su+89ZncfHhj27G5WT/mgkuwet0/Ll5/f9yHS8FwgDtUOecB7/leABQ98M9E4B9InQFr&#10;LmDN+ZwFZ8eb6sneZD3enagHH0Xr9jsB+ut1L/2+qrauL6+hC/MrMBd+Ud9NfF4/TyvBCKmibq2u&#10;qYdveylnawijpUjlfBCq2+v86HCX1xejS+vT4SV0sM9zWo3Fzlj2z6QAyHxdqjdvxgbVC6sxV9dm&#10;dYqqQc0STt3aioVQNiM2YoAB2Is3ZF2b+/J/c3yT+H9aOl2DN53RKq3+rcAb1ATvRic0IBup34cu&#10;bCQC9Ahq7HCAHMSFLZk54rhMfKdqFFN3ts/tnejDmtBQpxY+AH3xw6HshupSjGXRJRg1lYNMUYvo&#10;669Tq2P13RvJOvdWqs6/labT61MALXrpdzN16vVEnVgZrWNLw9klDJ+Z289Wx+nbd1L1zZsJ+mRV&#10;hD6Y4avl/SHjNyilbEZTyZgORLBvJxACjherOqq7s+aTJWGFsc4tSC3tBu+3Mlv/VnevyYjLVzMa&#10;lVMMUa4NNr39gouoQy08o0ILsRXyGbWrizE65UormHc+5qLIJoaM6qVQNRV3dLaWPnvyGkawodKD&#10;EZDxyi2TMTqmpdLWyDITgJpcUPMlhdbgcuSCBnQHwK5U217XQKJ7KNE9CtJGkgfdecQNllJ7mWMj&#10;q0DTcEupz8bJeCySmrEpoT0EnfbhdUifYyFqhNOhxRgiO0EjETVE48FsFwWP0i9qGAYA0zo2QABC&#10;JxnRw8j0ULKmAA3HELE/u4eMnWWd57mhVvuW10Ki7xIAvIDoO4uNIHMYmc71Z1UKY6bmZDUZ4Qka&#10;RR27AvH8y/NfA7zLIV9wZi/TauSEr+adNTz++vxXtWHF23p/9VZte2OPPnrrEEL8I9r23nFt//CU&#10;9uz5UfuO/KYDJ//UkdMP9dklou8fufr6do7OPsrRb7m5uu2A1+QM/1ONZGA2IJty6SwIP3mZSeyZ&#10;x9pz8q4+PnhdW7f/CA+AF8GfF7c5o4YZbEr4cnlLPfmMCHtmqJ5+R6pMR9mpZ3/hnEORZCMhq30Z&#10;D+X+QAT+nghMI+upfUxqrZ+sucX9bzrp6Yls/XOsqe4zE761NVbX13rr3Owy1LrP6nhfN3020E3n&#10;JxTV9UUVdG9NXV0lAp+bCl96QkV9NqKUTo0ro810pmcxH86kg1zHOsu8GawzalsHGrNiIxvnyoY2&#10;QiqGETcz4mak0QY60/ma97OLkG9f5yIO2Oy3GsfmwdbgMtM265paymfMIKvfrDPtYfapZq8KmM0c&#10;PZR0LxXSRxqiiubY35pK6PjyOG0aQgd6bB3tnsCep+FVdGi6j84D0l+3NNa1j5rpypZMXdiYBniT&#10;9PVrsfriVTjMLxtoQ0m/vYjMFbWhX2m90/clvT+iqnZM89KuRYE6/Gq0Pn8rGZ+tdLYYAmYi9v6Z&#10;vvqITvemodW1aURNbRzhrneGe6Jzra0FnRmPtGO9R+MymkTzauOQGnpvBK4UCfDHKUMGhBfT1Awi&#10;EY4nk2PgnZPZdIEu29MPI3REJEZgiWJW3YxRTjxdYhPb+/Ka+xEhY+gQ+75UFH8xXiNeV1utYtHV&#10;WabOa1iJC6r5bFlHu5T5aPGauqKwa4zkjJosAlMDRxLhY/l+ad5sEDSHDsodH0qiUL5/OgCOR3QQ&#10;TzOvGablXeoHQLGsoV40syY2j6MBmK7xWbGOF1iPlBDS6MLObDqJ33lMy3jN7oJQoXcLjaUuHhTn&#10;pUEh1TWINSbDcXWZHmx1LxGYFHoJlrNLIsppXmAxzQHA8/yKaB4AnsHuo8H1XkK66q52ycmaPXyM&#10;lk+Yga3POObOI7QU8sTykRP0yvjpjkZ43RT0wWiE35y1QpuWrgfEcKGRFX7wxl59tBHG1Lav0AX/&#10;qOOIGD47/Y++BYA/wHm+AE2SDFp3/gPc/6P6KP8Rg7SB+y8OCkKd5s4JFE2HT/2DFQ9caItOqUSY&#10;5a3ddeU9ou5XI1kP0ltPvwewPwBgGwtdsJTZDmOhCzx+hbr3xmjl/j5OuX+OVe4f0Cedw2N0o3V9&#10;JCpknkNHOodOtdXBYsQkq42/66LHRxoyOw7QdzPK6EifZ2iYYRzQ0Q23joL6dHBxHR9RTl+MeUlf&#10;E4m3Iz1cGEmaR7PF7FPMNsW8nEM5mYwJmtR6AWtYJIJwmRub1U4IM2EURv6UBF7UdXVNjWSNK95E&#10;jg7VIgbR1jrR5grhRAses9Q837TNIfPzsRHufYjUVh/aDDqU8VQgb+wkCBp7p0fp7FuZiO8DtXeq&#10;Fxe+WDS7mPO9Eqtf303Vpbfj9Otb4fpprb++e9lTXy1jLctCjPvmErln1NOHYysDXEg0nRF1tEOy&#10;iL3Q+6Oqaj863xNrE9kV3IB1o810fnNjFoanswQ8TkeX0ihbFK4jiBcOzA3S/jkBOjgviN8hWAfn&#10;BOnIvADkhn78HnC4qcc/mR9CzfsSAMVdpUU1rWjHDtpoNuYhIhkSQGlCCt2XCNyWrfJx1PxmgpfF&#10;YvVQM5+j2RVAA9EPbnoMmloPGlmm5nJokLwmBkjjVtvYqBJ1rwkhTAdsKbO9nvldfouSTtOLz/kB&#10;uEhm9ZGwqTJYWhZFLezD2C+Eeb4/euE2LKtLg1wRSxrd0L+OuiWEoUzyUhtGhcMYJ83ukIGLZILa&#10;hdVW34xwdcBS2P5utoGjNY8Zd3oFIod5GOP1CGMtD+s6BxB9R5I+zwDAs1m6twgQL2eJwLII9N2B&#10;xTWfFHoBQJ7nX1TT2cs1nqymL+aArepV5gISqQHpqdA449QpKlxt2ZDQNTZGA9LSNDCtgfonp6Oi&#10;SlXfpHQNadQcqWM3TejMPLfHUM3sN17Lx84nWr+sN5ds1NvUq9u3fouY4RdUSTd0+pcH+vmvp/oT&#10;dJomGM2+E39NWPjvfwZe0wL/Tjr9K1H4HF5bX/5EjXz6CdY8d+QWXxxxfe9g3Ts0lFp3FIDjXCBt&#10;vmRdZRpSv9FZprucc4VOszWo7P5VHvtrPAAeq5wbI5RjXeirw2li8Tn7OppXOaTaOd9119MvaF59&#10;jYvHFxA5vuSc7kxiz2G0pG876J99sLpmVdBB6t4tjfld0t20tXUhHR1QlPMchncFtDz2Wdg1rhUb&#10;JlIPI+UKMbol872MKoWUgAgilNlqY2aDnVGuNKKhFcEb0pM3XD3j8ZrlSl4ktjTc6JTmH2w1sEVm&#10;a3aZXtbGJJZaVwXg1rCxOs5qZKsfza7Uh+dbxhLKxWJZx1r64a0myCYztHcKvOgJiBtGVtMX8z30&#10;3VJ3/bCcs6KWzlJCnFpYSSfnlNPR2dVJt+EqT3PXttGVtHFASbTTpfXeoPLaO9PbSZ/PbGyonz9s&#10;qV+3t2bXcFtd/KiVfni/GStKU/XZK/V1chWRmfMVzz2xIspJvw8uCITSSbNsll0cmB5M93JEDUfm&#10;hbLFnUVgtmy6YUUtb1MRALOpAMugIUTe7gC4XwCsLVZiNmI3bjrbAuMqFOV1gzrJa+dP5mHEmPo1&#10;yzBDL+R4JhsBwxpXLtGDK7qaBa3dmtDfSBtWpjiKMEdOSGPLrHoMwIA0siylCSl6Mrrn9IA6zISL&#10;ODJDbxqLNj7qgc9ZIhE1zauG2kUFqluMPwDGzB+tsM2EJwJgs95pgxJtTNt0Nm5UcCYT4TQ0s3wr&#10;ayTjpKU9m2tikygNjnbXICx2xrAgYAZd57m2ypSzFObh0nA2kMB7WAhpaWHQi1oQUEyzcFyZiCZg&#10;NCtAB1CidcQjPAurpQzGi/W5SNl6lxDeS762aobXqDa1fR3+b3W5rVfIHDeL0rEvroAXSyiwJFnh&#10;S/QxylVRWPnqXLQ8lFg7TMn1YpTu30CNwluraWI3tW46VN06TdGgAQs1YeJqjZ+4SpO5nT/jTU2b&#10;9oamT3lTs2a8o1mT3tb8aYyVZm/UigWb9dqKrXpnLU2sQ7Ma6e7hYXrybT89+QXgXiWS3gCY14mm&#10;FmWJpvkn5xoABqi5gDnHIqyB+gaft8dsfHSZx6z7/FMfPT3HfPg7Uu4v8I8+guXOUYzvDtkIifuf&#10;0Nz6FD+trwD3SfymD6Xpyc446t+K2tLyWb0S76Z1DpAL6N3Gz2pZNM0WmDVRXP1DAFMYs1xL+cJI&#10;6RKZz6ZgARtBCp2OlUxrvypqzBU0HjKGrVAxXrQ1shwgO7UZwHVA64rG9jm7b/WwRV4Dbb5roqlx&#10;bPRihANr5gQZ8Z4U0p83Yw+u3ut7VkfGF6xtw6pq18ga2jWsivYPK6XTcyrozPzKOruoqs4srgag&#10;a+jbxdV1agV7oVYE6fMVofp0aTDC/AAdWxyqz1ZEM2LKZEdwC13a0do5V3a305Vd7XR5R1td2NYC&#10;98pMfb02QV+sru+A92s63Hbs/smXI0mxg3Du8KUu98Gax5PoS1SeFaA5TUtpSHRJjYovoWUAeFJ0&#10;Iba7s2wdAPfCe6w3Us4eGPk1ZUtlOqM5o6vaxa2OQ+AwAKPcqlYaN0mkmlZ2cGz8ZIQQ41UbiaMG&#10;HslGAjFdsNW7dtHLt6J1ZsaWTvM5f6K4Ncli8eZO9amhNKJsTM1yjum7N69rFoy6wVnxahXlQ1pc&#10;Rc1Z9NW1fiBTBvYKwY9uj8xwBCSOHvE+isdZtBURe0jzJFJwkyo+D7sMwwdS7onUxHNpZo1PD9DE&#10;+HqaWd9d01ncNyeknBbTuFoaAXjDSmoRgpXFnEUGYliIs9ACTKrHIu66rA1lpegEovGQaoUQQhRU&#10;cwJGMheZRmQLVmo5PPB/HesHWFZiQcB6BI76K+/YY/axHZc+2whENAXxhK6CZWwVN/yfn6tEo7Aa&#10;Wy/cKVVq4ahanSX11aAA1yD7YQNn8Vo0/Vhg/lINNo14kqX4cCGIllvOqZl69P1kPb02UTm4Z+Te&#10;5PxOdP3TDinyDQBtYL4GUSM/IlsX2lJpa2jZ/cuDqZGNfWWjo4Hcp1Nt46MfqZHPYAJwEgM8AJx7&#10;jDnwoUbK2c8YaX8D5e5NV86uRLrQGTCzGurJ/jTdWOulryaW17YOz+nVOLriISxSJkp0Ra3U0Ejv&#10;ADiCsYY/b4ogu0+Dxlw0IqnV0quWYtdOdepUtL6wtSK4ejpvJt48jiQuL+LauMTA7E6EsChcz9Lr&#10;PADbm9LuW1Q2Oxr7Woso9qYOsXFH5YJKJGtpzZz11Y6VtX+SFw2syto1vIZ2DmaOTvf8xLgS+nrG&#10;SzoHeH9+FSMD5JRX3wrR9U31dWVTvC5tTtEvG1L0E6n2eZpb3xPFfyJVNqBeJvJe3dVeV/d00NXd&#10;7Z0o/Ov2bP20rTk2tA0AcRwOl3E4WgJkjt0/tS5On61E9E86f3COP4QSqJwAecfEOqiRqmlE/ZLU&#10;wEU1j+75pOiCGh3kpmGk0P0wUujHYupe/oUd88CGjLA8yD6s4efJ/9WHyGMR2LTW9ZiP275ld8Bi&#10;Qn2XNNGagHT0bdk3UcnZDJkHXocqaRdAPjZ7naocLy68scg342hApfnWVH2Wf/kwDgomrQ5ixJRp&#10;u3Cb11fvzCinFm4TE6g+Detj3GcLwWoRieFKJwZoUINwJw2vwvSkHZTLpqz5NI51U6x1rQ/Sn5p5&#10;FrrhKY3DNC3VR4sysNRhd/Vs6LFLQgFwSCktCaFhS5d/CZThRZy5vkU00/N5FnpjBs9yg0lE4nF1&#10;n9dwXpehjFo7lkSSSDOvA0vvLSjkz8Md3XPecTHQXNsjXEb4ro8dhxgnW3GJPwzsdgzMzmgOQJcD&#10;0BXwfi4PoMtxynK/LCbwZTF/t8/nu4XmXzTsAmLfw+3xbzP19I9Zyr23kGR8HqnxVEA8wQVg6lqR&#10;JjsR+dpoonNeSm218EUAamMkY2L90ofUm2bWORRLZ2FdnbcGFzPj72l2neXzZ1lH+rXNgfHS+hQy&#10;yCHYWAcylLsPH60Po/VkBytMicxPD6QpZyf3j5AVbI3Wwf7F2LBuUkMXtbIJ3NYIroIJjFQCAF4g&#10;UTUaEUIi6bIBOIWreyuIHSnMgqPwvopjlaQ3VEx7oawOtrUerpTZ5RVl0deisdPo4lSD6GFpoaVk&#10;1iyz5zkjJgfIdKeJSgOiSmlUTCHNyCypN3tW0cfDq+p9DOk3diupj/oy4+1bTEdGvKBTs8rqp5fr&#10;6saGCP39QYIe7s7Uo32NuW2k+3sa6q/tGfrjowxd+yBdl7YA6M2Mkz5spt8A6zUAfH1vB05HXeP2&#10;yp72+nVHtn7e2lTn4J2feSNJp19PcJpi3wDgb7n/zdp4J5ofmmuifh8kkIy4RlcnS6ik/kEvaCAj&#10;sAkJEBpiC7DZ/RkHwAOIvn0x8evENooOLKBOI5Ox/7dFCl8aS36QOoKs8VS1tOOvbYKQugCttM3j&#10;eZ69Ya2D747rRU2Oy6WjgHNRrMaFwBqGltnY821JmhFFkhCiJKDJTcbeNx7SirtlNHSn/elkJ3AB&#10;Htc+TaNIjZNxWeneoL4WjunPXNgL7+tqjJWoi/HCHtooSllYKjn1L9sfWtqGSi7aLbl4tyaN7kY9&#10;PJ2m1tQsVpViGDg9trbmRVZl4Rnjo9CXACxuowB4MTTiRX6FtZAz2/s5VpHih1brOQ6ptPtzGgM3&#10;Yjj2xkOqM3OmF5Bdhj1GdOMtAjuOL9YDcF4HVz/AgGtlhvVSXAvX8t8/eWNKPmeNvfxxposFyMUN&#10;lmAVRphVn7FF6i8QkQs70bkSAK74TCG+r5FjbBWM60LgeJvZBcEA/PTOQuU+flm5D7i9NZsDmP+e&#10;BIjzAPzHWMx7DMRE4quky1YTE3EtAhtN0jrQLtBS734JXfIrDOw+wzPrhEVcDN9PMAP+oiX1tYkZ&#10;GDl9zS3PyT3ZUve319c9APz0QDqR2aIyzKy9UCuJ0jrRnHFUqDa2fF5jeWH7wIRqVhpSBxziSEZE&#10;gVzhg3ljhEPyiOPqGGXNFq7mLbkCZ1ZnrFQGoX4ZAA/oayFlM5K+RWAnZea+RVRLke0x07s6c9C8&#10;SGwNLGvCOFGaYyl0/h6d3nQxNwyso3cgcbzbrxL2QSX1QX8yhgFsmRhUETfOsvp6Wln9vJyu+luh&#10;+murgbeRnh6GfnqwqZ4eYkbO7b29mbq9I123dqTp5scpuryF7GNnK/25t61uH+ys24e66G9u/zzQ&#10;UTf2t2cpeBu2NzTXT0Th87C5zq1P0pk19XV6Taxz/yzns2Wk0qTO+6mDd47GMH9oRb03oIoGhRZV&#10;7yBYZbE0auIh8Ac+o8HMfwdClOnDiK4r8tFe8OGTeK3s/2sXMH+YWt6kjaF0pKPxuvYkEtclInsB&#10;aJd/tMvdw3oHVZnH1oEaWYq/iTMHdt6Y/wYwj3HxrAuAUzDlTyGKpXgws/eo4dTWtmqlHn/HGMgr&#10;M5jnLhzaXk1oXCXSSFo3Z5IGITbIqFuZLQ5V1J2I248udEdM/mszm7aIZKSQTN+KSExLKBvLpV6R&#10;tTUZIseUpmGa2ShIc5I9NIMUen5oOcZHZbUEEccS/r92FtF9nu/7PAAuqKlo4SdhajEJ0E5gK8lI&#10;5uPDAe9Adne15LVI4uJUj/+XGRY4e7j4f5rAw27tOKaAeZHWoq1LW+2SZzqgtteKY7cOuI3eC3Br&#10;cGoB1NoAthYArvUM6jFua3JqAObaALsun883s7dGrkkl7f3plpvzqnIeLScCL1KueVjdngOAZ5BO&#10;T3FA7ID39zE0q0ihr7kokzm/AeBfLU0GxAZk6JI53zAT/grRwynA+RmMq4OpevoBGuCNvnq0wU+P&#10;t7FjaR/R9UQTmlft9RRw394erydG9jiMwIGo+wSix9N9EDv2AWgi8oMtsTo45EUtxuZ1NlGvM6yh&#10;TLjDiQZMxjrB1GPh/PETcdKMBsD10Qu38ano8JgTWSUawJvC3B4CSLnt6mjR1wCbb5Fq9bCB1odx&#10;kY95R1ualwdwe8HtzWySOgO3Nb8samfAm/14UjhSwjBtn+CJgIHUmUi3z4QMY2vrxAx3nV9aR5fX&#10;BRJ5k3RvVxM9PNBKjw611qPDHLtFAPJgX5YTie/tyXTOHx9n6q89rXTnQAfdAbj3jnTXffTVdwGy&#10;AfrvA510fWdr/bIpUz++TdoNYM+ti9dZIvB31MZn1lAPQ9H8hIbW7km1AG8Fbe5bSh8Oq6Gx8cXV&#10;Exro2LiSmklTawjAdQ5RuLcXKbTP8wC8sGMiaK+Hs2PIIjCgjSYqRnA8+LgO7Kx6ROB8/20DsHWk&#10;bYxUj3lsBSSDJi00HnQ+gC2DsShlPOt6ttMXwUlSbRbNAU6b9/qWKUoUtrEeDDsuArN6ZGnNlL4a&#10;DPMqtHxRjevSWrMH91QzGl6JdMM7YZ/Tz7ZSAGCjY5rAwry67PeMQXHUkP5HLyLy2AbYHWXHaF5W&#10;OMaEfpodW1MzWTe6IKikA+ClpM0GYLtdFFCEcdLzms5sfQorhqag1JrAmqFRWE1ZCt2nHEaLZBRm&#10;02MXDJNO/vf8z51Q+f7Y+eqsfN/tQrzXnO2W3JrRn2NhxPdxjim3SJNLE2lLAeIyljo/Y+nzc2RD&#10;zxG1n+f1LOQ4zRiIHRP7vPemW84/K5Vzf6ly7i3jLHYAnPM3kRgQWyqd8ztd6fxGFVTJXAPvJWrd&#10;X5kPozKyY0C2dNpJo43g8S3WOwbmIxl6tCVYf62uputLXkI6WFn33/TQI2iTT3axyfBUB6baJnKg&#10;ofUpQgeib85B0mhq4Sfb43RvY4SODC+OOfzzeqMVlqFhz7FgGctZQBxvIAa0BtxUOtQRNKziWbrc&#10;0hPKI4qlNDqqQQDYj7QvkKundZ6tnjVrGKtvDbwWgS0aW93nR2pu0jkDq4HYInRte7Gcj10Oj758&#10;j1hGbiu7uqM4qq8j8J+/oCN8clmoDjC/PQrp4tiM2jq33FOX1wc5AL6zI0sPDrXXgyOcw67zzyGs&#10;h/a30sN9pNN7Gzvn752N9PeeFrp3sIPuH+zK8wHwJ3Z6AOTuNBq76q991Mak2b9sTNePb6U4IDYA&#10;f7MqBj42ZncrInV4jrd2ja2iLQNe0rs9SmrrwMpa0Iz1rV7PaQA138QoGjM+bhrK+GgQ9W9vOtB9&#10;fQppEGl2k6oWBVybAM3swJahWwMrAuJFXRM0AGB3E+PzOjmpHK9HRSiulXnt6iBhrIYBQEXm59bk&#10;cix5rPtP3Wv1YI28TQz1scZJwpsqsU5FJXhUVVj1Mo5QwtLSelyQ+1LfblowEk5xJzXAarc1Iv8F&#10;I/upY1woURgtMPWu1cAdoz3UwLuqahYv4pBIzLTBHFbS+dsbgIcl+SLvwxivZZQD4HmsW5nD7Hc+&#10;5I1FBmCksvlReCE9gNnez2uGR2FAzEbDOi9osnthjSWNHlGrsHrzXkvKi3i2ovXfIP1/9r5dGExb&#10;zd4povKznALUxoU4zwFeA7+JSUzlZTutTf7plnt3KenzMg5R+C5R+A4AtlT672mSNbEAsNNpttmv&#10;pc6AV7+6amAn+hp4jdBhH192qY/sY+cxmlw6DZihTN55w12X5rNvGNnghTnFdXsNK1tgb+lT0mxL&#10;uaFf5h5uQG1s6qRkuNERuvc21qkjymgnb8adgytoQ/uiGo1LSDJMq3jq3njGSDEG4Ap0SqmFYwF2&#10;M3ivDdgPlMgIIIIOqhdplr0xfM0f2updAyS1rOlQ/7371VhHRh/0tJQ6L322N7OnE5WxnyF9CuBN&#10;GI/74bikUtAgYVGtSNDP7zXRz5uxFgI8ny0O0tlVofphlZ+uvR2pvz5M0W1A+RAA3z/YBvC208M8&#10;ID88wON7icB7Ae3+1rqzP1t3ub13oB3P6wJou+Bu0p3T0wGyReS7hzs7afaFTQ30M1H4B2phA/AX&#10;y8MBb7g+XRKi/VPr6uNh5bWpZ3G90aGo3ulaGnP6UhpII7Andd6QwEKAFwBTB/eDzNGbEdPgQMqU&#10;mOIwsyxNs/8z7CtmwmFscTTaYzh+Y55kMbUAak1AXAN/K/ORtshXltelsqXQ7LStW7qY09SyyGy0&#10;S5uz1+PC6mzHsB4E3s1mI2uqsWQ22DdgFhzKYmsv5I/WZ7AMqRcywqUjO2nl6G4a2CxeDfxraT4A&#10;7t0wgT1QtdQQQf8AmFYDAXEbat0E9OHl+T0spa1NOt4Qq6XekWztQFI4rWmE5reIxMTOT3Pja2th&#10;bGUtYny0hA70MjrPBuDFRN/5vs/RwCrkROBp2EtNq/M8t0R/QDyS05ksLhbA2EUpfwfU/7PA/fdF&#10;4b8AdgPAbjSx3ACvE/ENsE4G8K+T+w/176OVpNCLlXNnvnJuA16Lwn9No4ll6bNLJmiz3xxTHDnp&#10;cx6hwzrRjIycyPszTatLPM5xWFtwpXMMzNbIOo217Jet9XhXvG6sqqYfpxXhFNa1hWV1921v5ey2&#10;JlZDAExji9Q7l9nw0w9j9ccaXx0eVlInoSWenFZHe9mn9Ep6QbVD62kATsBDywCciKdVHLVxlO34&#10;RTCfwTgkowpKFwgJtoHQusp+jEeMweVuaQh/cC/bm8QfxMWXdt16c3zyZsaWalsk9uVNaIucreNt&#10;J44MwLY3HJpL82gtQNqESmtPW30PXfLbV6P08xsQONZH6/IbMfpjc7zu7m6muwdwLNnXWv8cIfIC&#10;4IdH2gHobN3f31z3+dz9Q215TktAbM9ry8edSZ0tje7qisAOgEmnAfXvu7J1EQD/QgT+aX2iztLI&#10;+nwJ5I8F/jo2z1c7x1THHRTzwM7F9FrLglrXprBWZxfRyIhC6u5dSH39ADBe3EODrYlVQIMCCmlM&#10;NJE5sbj64OIRStYSTI8hChVPKOOdRKiNITifeODrZalxVbrNtTHqM/AacGzGW94IMS8yA634EgvN&#10;2B1lqbWVKnYxJHKbHU9Ny274G0SVK6yGbJFIYHzUwM9d0XSiAwFxLeaq1qfoj03w8lGd8b5K0WS0&#10;vs1CPTWyQwsAHK/mKJYaUD9b/Tu6eYIGA+SWvpXoQLtqYatBI9jQ0Q0K5fAkb2eMNLtpiBZaHRxf&#10;R7PDy2lhaGkaWdhH2fiI+nchrjPzfGAhehQCtIU0hcV6UzF6nAJwxxOJh9OBbsGFPcqmERxnEfr/&#10;CqL/Rz7OT8ttLWnBvFOISFyISMwtKfazzvnvQnbnd8l9shoAW/SlA030zb1NE8vqYAOwdaJ/txGS&#10;AdhIHKY8YmRE+ux0oQ2g1on+EZAafdI40qYNNhAzQnKATUfaicbn4FF/RROLOvfee6G6OK8kWxrc&#10;9OPUwrq6pJz+2eCvXBpaOTvYK4y4QXuSdGWlp44Me1Enp9bSl6SGxydW05ZOvBnpnqYCXmNExToA&#10;5uAsac0sS3HTmNtlYKGSTB0c9iIWLqiMTIpo+4CNjmnFvwncPajfLApbPeE8RrT15pgLppcBmucG&#10;AlrbuePP43YbTTresiqrYQb46PqHbXVtG7X8/jb6DerkOZpKv0CZ/PXtJF19O0HX3yIKb8FSdzeR&#10;dl+2HhOJnxzp6EThe4D23kE7bQBsG93Z14JjUbgdpwOPA+CDXZzU+S5AvkP0vXWQrvT25rqwIV2/&#10;0Mj6EQCfWxMFyytIn8zitZrpoe1DEVlQ+65v/4Jeac6qmlaF9EoLGjOxhZj3Pq9eRJvhIYU1jKVt&#10;AwHzcGiqoyLpuMYW0TCAHA+nPITXNJLX06yG6mM55I280Lt8cZUrRHqMlWwtONNlyWDKWb1L9K1k&#10;e4Qhc/hUgvABuK0JaB1WY2TZOlHHvsgaQAA5AqFINjY5ie4VlOpdU/E0srzhQbuTKVnzLA2Cx9pJ&#10;fTW2Q7pGsFKlVbS/WsWEqGNiCJ5Y7lgIV0J5VhbXjlBIHbhvUBOnYDVshgPWaLSf1YpG1ui0IAfA&#10;k9N8SKH9tTDFW7NNyBCMGIUUejHRdz4ZyRwaeLM402hgGXgnwQufgrmjA2BS6EGVCymdC3ykNaL4&#10;/pau51vo/t8D2bX07f/s+a7HbEWrgbMg913Hdd9AW5j0GUNETiFOAXss7/PPOl/nMtl3cyLwA9Lo&#10;uwvwcaaJlZ9C35xKCm2daKKwifWv/TuNBsAA1Ym6DnjpQp9ziRscrrTT2ALAkDmclNrun2GUdJrn&#10;QO4Qte8/eEXfQNBwflIhnRnrpl+mFNH1hRV1b52ncrZFSbuT9PurPjoxtpyOT6qhL+d565MJ1VhL&#10;SvqT5KZWzIWb0GRIYTVMipE5OAbgRGNnMXZKhf/brFZRNi/gxURzxdRItsrDIqwB04tjBgGW2lnt&#10;a+C1KOxEXEYbvsa44U0YAJitlg4CvCGkgtFE9Gb87OnpJXV1a2unpjUwXtvWWD8wj73IXPfSO8m6&#10;tqG+br4XC5DDnE70AxpXlko/PtKJKNyBuridC8AH2ji3rujL4WJwZz8fH2jP6ag7hzo55xbNrb/p&#10;Rl+BX/3zu8n65W0iMBeKb1eHY/YeAAcb84XpsMEA8Pukz+vaPOcA+DXAu4K9U9PjCsC6KuhE4UHU&#10;wiOZCw8NLqRxNAcnxOKDHcFa17DCjOBQDBmAyWSicQyJq1VGPoztAlnqXRHChlEn67z0oqoUZZxk&#10;qTIR12ph0wH7VSuPuKCYaz8Vr6+5e3gAYNtM785r7UmKG4p1TidcNzJ9aiqdrQqZgZ7yKl9SXqWK&#10;OWMna2TNoJH18vieGoGpe+8miWoML7pjQrCaIjlsAEsrnSjcDjH/WBwrh9PQasrkIQwJpkke7SKQ&#10;UKkEi9+9NbEhlkbJXjTuPDQvyVMLYjBhwMBxAR35echmZ9YrqBkAdwaAnVa7gCbWcNPEmijg6nDB&#10;Y5w0DqvlTlB4o/mewbwXbET0otWiAKgwC7afJ8V9jvvPExnNTtcWpZu/mLmWGEAt3XbWrbKQu6Bf&#10;gApGxMitWGkex6302Rc4+IY/ywKAAoVdpyAOLQVf5H4xPV8AnXghtn8UKskivVJsw8TVtAAWxXzN&#10;8/a1BuxnC8tNj1YA3CUAeC5z4Lmk0Hk1cH4E/sPIHHlROK8DnZOXQj81AJuwwQEwhA2E+7nfMEaC&#10;7+wAmIicYx1qA+/X1MLfAuDv+fgcnGtu9SV14ZZw/TirBA6WbvpysJvOjSuia0ursYolWJcW19XR&#10;kWWIwO76ivTw0ym1dGDIS9rEm3Mgjh3NMIJvzHgpCkZWgqXUEDcaID1syorUdIBtS7rjkNLZgq86&#10;vPGseRVk+laLDAZgA6+ZvfMi+/HHt6hsaXMAKZMfV3If/lgBfD6Mxo1t+gsFxJaiNwTA/QML6qsV&#10;qXp01EQbnekiN9PZ1TG6+GaarkDQuL6JvVDvJwDeVN14D5UWqfKDg+0ArwGYKHy4Ix9bwwogHyCF&#10;BrgG4Duc23uzAXE7TgfdPdiJ05EUu6NuOQBuCoAT9fNbibrAheLM6kidWOitfVOqac/Yavp4YBlt&#10;6oqndcsCerUZpznL2xtg2p+AnDCc9am+zISJPiPDX9SEmBfwUi6iKQmQFcIKqQn/ryiIMSEcM5oz&#10;bXUspIvIGuUUWqOiPMqWdNLjOtSs3qTLzhYHgFkWgJbnNhh/Ly+cN00QYhxo6zznmyeYB5lHMcT8&#10;MKbaYK7elsja0L+umoX5yY+LQ50SbJ4nihqFc3jzeJaIDdA49iP1aBSvxkHeaH9D1JROdBq1c1JN&#10;pH+QOoZjaDeF5/ZP8KMDbQ4fFu1d2x46sfBtRKIPAGYRXGwdzYipqTmRlRglISvEyNFYV9NZ42Nn&#10;GoCdXOtZjWeRwXgWHEwkMExgnDSS91ZLLubmMR1o/RO2S1R5sbgqvfiiyr3wosq+UFJli5RSmRdK&#10;qFwR6v+iRVWhCD7bRYsg6njOIbY4myxKlVfRQYP1zJAhejajMV7gtVnDU1bFi7DZozivY+nyKpN3&#10;SpesoHKlK6rCS5VVoUxlVSpTVRVLV+HjqipbsorKlKikl14sq5eKl+EgKbXmVc49A3DeCMlJo22U&#10;ND2PzGEzYKKvk0Yb1ZLjMK6MiUUH+kdSZwPwWUT7gNcB8Ck60MbAMoWSgfc7ZsWnec63HG5zzhCZ&#10;vyfVRlss5si5xxrrxqu1oGIX1NHeplJ6VmfHl9LxIaW0p29JfT7DU1/M8NDXqHd29yupDyH+z4t8&#10;Ru1rYXzHJsP6lkYD4EQAnElHugVG8c3YLpEKRzqVEYB1kg2sxsAyhZKB04BqTpcWce3zTs1rx7rN&#10;fBwM0P2NTsjHUYxOQvjYRlYJRPhULg5t+YPvHB+pR8c769Gx9mxgxK1zTQwihlT98nqcrqJA+uOD&#10;RvoLwN3eSXq8pyVjpA4AlzoY8D4kJX5wqKMDXjsOaPdZKt1Gtxgn3d5rgAbAANcB8f6Oum1d6I+y&#10;9NM7NM/eTCRVT9M52FgnF/vp4DTGWSMrkj6jQ+5aVG/BJ18LeNe0fE6rmhbUwtRnNTPxeQ2m7hvK&#10;KGVYUFFNqV9Uy5qU1pR4+gU0aqyksItYEBfECFLoWKJaFFssjDEVVBXv6YplnKhbAbAGVi1P06oE&#10;9xkjkf4akAMBeQBaZesI2/Ns9utB2mwCiDo8xwPvsWi41tl4PndJDFVjlpMZgL2Z/5q1Ty0ukGbM&#10;3xLCxpTuWZo2oI26NYqDNlgZr6wQUm8fInBVx0K4uW919Yv3w9A9FiO7NKx0q6keYKsNgGO4SHQK&#10;qO4AeBzRd3Ksu6ZFVNHUkDKaa4e9VlMB7hRUWBZ9DcSTibyjK7tpLIsGJhAAxqKXHkqvpYlZDvF/&#10;CaJGD6tRSYE4iAajvw7Az9uXfVZ+bJj0YmGdJ4vr/DBg8Klit2idK1dUDTZTlqB0KFq6kgp37yW3&#10;gQPl1gonyZgYFavno2rsxapVBbpktRqqWbmqqldkyV2VmqpTuaY8AHm9ajVVt2pNufNxLU7tqrXl&#10;XrWW3HlOXW7tAGA60AA4h+ibeyfv3JrpYmRZF9qIHM4MeCTghQNtQob8ObCTKhuAAalFX0uhzxBp&#10;DcgQNnIgduRa5D1rzyFaoyd2ovA3pNkG6DM2dmKTA6IHIXS4v5kO7rTiOtLDTfs7uGlLi0J6jybM&#10;7gHldXBEFX0yBs5x3xe1GYHDyiSWb0PGbwPJo2EVGldE3iQDF7VxFn+M5kTnDIDWnKF8NM0Yi7LW&#10;5bTRkaXRBmIDqgHU2xpXzoyN+ac1vAByoKXNNobi+ZY6h5MKhpnZPE2sDP6wzblKv97TB8C1ZZbd&#10;CVZVM10EvFfhLP+2gdvN6S4AE5nv78nW7V2AGJA+OuIC7gPS4od0m+9ZqgxoDcAOaC3q5tXBTgQ2&#10;AOcd+/jGjpb6mcj785vJuvRuAxpZSfoSXvWxOZ7aNbqKPkCauKVXSb1Lr+D17EJa1xptcKvntLTR&#10;s1rSkBknGzGGMvPt502zBn70q23QxzYszgXL5ZdlS+D8bDcV5YjDW6YDHQeAo+ui1fWspTRojUmk&#10;vyFVXiIqV1K9l4qrNovcKqAfDsE5xE7dEkQjSzltdMT3NbVQXS5+tqEwumIJtQqopQ5IBa1B1TjY&#10;S0EAvwbR2TYo1KaeNpudQY3jtGR8b00Z1EnhLChrEe6L3WywGvC7pCH+b4gHWvcoDw0k+k6hFh6D&#10;eCEdWak1JI0x14RZ80hGSVPT/DUbOuVUvLAm+pfWNH8USPhmT8d9ZjL17jQaVtPpPE8hXR5PxJ2A&#10;qGMc4B1FNjKAHksq/w9/XpcoLlapAZ5KCvBSgp+HUoN8lBbso2Qeq+9RS1G1MSPA+igGp5RofM1i&#10;ea3qs1TNHgvGKdQ3IkQ10pJVJjZaxUNDVSUqSiHBgYryqcepqxBshANq11IwriB2AjH2D8OsMMrH&#10;W9E+vor0IcsIDFT9wADFBvgrLjDIOW5O9LX5rwHYGllOA8tIHHCj8wBsLCyXkGEEC03z/K/yx0gG&#10;YOpfRyvspNEA9oypj2hYnYDQwUw45xQkD0CaYyA+zfPMwfIUz/2aw23Ot1wArMl1isepfX+Zg5tE&#10;e3YH84Zbl4G3E0vAP+pWQrv6IJbvVEjvZLlpCQKH/gC4M2OlbOqYrJqkOzQeMivho8V6mFYWhbma&#10;WiRuVp3F0vwhrIFl80anYWVdZVI2XxsT8bhPHokjf97rz5suzBhf5k1tRAFGVNHUQ5ZiJnORaMjP&#10;mZZRUT+SMj8+2pE5bnOAm67r77Mbii7xTZpbf37QGBA31p1dLfXAatu9jIkA4SOaUgbeB3Sa75Me&#10;20Xg/kFqaQe8LtDeI+I6zax/Adgi8J87s/UrZI6f6UJf3tRQF9ELf4OY4VNkhHvGVde2/mWIwmiL&#10;e5ZiPzMeXl25tVESQH65+fOsTS2mkaHMN2lkTWQB2oqW5fV6x/K4V7xAo8+EG/x/oZ8m4kJiu4aT&#10;UCIZgDOpQxsRLQe1SMEVkqXqACgcJVAQ4PIsAy+Z6BmEr1Q4b2TPcqUdBpI5n3jQhbZRkgHZk1Ik&#10;pnIpeM01kA76KIvdvc2JquF4fNXBx6sy0ddAHFAaQ7q4YET0ozS0cwvGTKycjfDCrTJMTWl8NfKs&#10;zHaOCuoJrXJIciAOHDSsAHB/VErxSEvtbxfJ36tnUFUor0GaleLlAHh2eCVN8X1R032KMjZC/+uR&#10;PzaiaVWbupeO80TOGIA8hvdNP/7O9Xm/BPB/SQWYjSMClB5ioPVygJsW6KUMQJzm76Ekb3enIVef&#10;58UB2iSWuyfzWJq/p/OcDMqANNacpoYHKSkyWMlIFVPZmJgREajMqCA14DaVz9tzUjhJ9n3DA9Qo&#10;BqP7hCg1T6qvLE6zhFjux6lFcqKyEpMMwBA47rCEjCZWTl4XOucmVMo/8hpYsLDyAfwUKaEB2JhY&#10;OZZC27goLwLnmoG7Afg7QIgHtDl15FLj5n7F4TbHZIXGkbZoDIhzDMRfAfY8EDu3pNg6ydftiMdE&#10;D9F6FiteEDS8StNqQ1ZBfdSJ5eCt2SXc5FmtZJPDEJwx2nAVbU4624qapTU7nrKIvNmAuR1/kPZc&#10;XRvRzMqCDpdA5PS1Wjivm2hMqxq8wawz7WeptHWp81Lo/NTaamFzbLRGVqSxkgCwpdDWLEun0z0E&#10;Z8fDs8Kpb1vq5ocN9CuR8epmAzDEjA9bAOImOJs0c6LwLQMxIL0LVfI+KbGB2KKwgdiAakB2wJoP&#10;2rxbe64B2qKvnZu7kBnS8f6FZtmVLfysD+BH4+zx+fIw6uA62o775XZUUTvgaG8hc/louNnd1tWm&#10;vpjRty+uVew7np1STOMioAva+CgWD7IOlQAxG+2DmAMD4hjq/BYQGpphR5MM6SKiWlk1CPJSdlyE&#10;BqD+Gd8uRe0i6xJtMMeDDVUPEkdNoqtf5bIKJn0MqFLO4USbWYIvHmPWyKoDgD24MNhmBQNwK3yv&#10;LIVuGeGrGE9SxgoocqC8WqPIAxOFRsx818waoVbsLDJaYgsA35mobfVzQ6Nh0h1vH1pLI7CaHZUR&#10;5JyhuHB0ZP1sFNY99RkrtqplJgZ+mgmVcnxQWVw5qH+hVE7zov7nAj8TAb8dm/9O4j00CUWWgXgM&#10;KfQ43k8DKL9i+X3CaNBlkSlkAbRGgCrDQMbrkexXV8k+7oC3tuL5P8TVq65YzAdjMRaMB8iJ9WrA&#10;+a6lFECcGop6iJMJUBvwPex+hgE0OkRZvK7N46PUDFA3jeYiFRuuZpwmALxZ/XC1SopRa/Y2ZafG&#10;q3VKotqkJSk7LVHtGqQbgOlA/7sGNi60A+A8JVIekcMicI5pgS9Dpbxk/s+kz4A4FyGDdaJzzDr2&#10;rAHYIi7sKkujDbxGq/wSUH4BiL/msXMGYupei8TfUDd/adGa8xnnJDzpT9nmAKnjzntsq+9fkmj7&#10;rNY1ZBxCI+adppwm7Fdit/CrSYw/4PFm18AaBgZNS17w5tVxFjEAE4HbcNqjJmnM+tRGSBGbIwuL&#10;JhL4AWCrefMtZW1jgdO0MgBbSu2k1S5QO4on0mfrQIfytSacsG632bTa4vGOCMDXda+jGx801OV3&#10;4vUzte+VDRm6vhlW1cct/lP/3t3dSrd2Mufd1Ur3LdpCizRg2qjo/gFS6gNdibiMjTh391m9a5HX&#10;FX3zT34a/Tcz56vbmjFKMiFEU/2xA2LHhkxm0PUR8wdoz3gafZPctWtcDe1gJnxgqqeOw4/eCc1z&#10;c98KWte+DKcCtW8pzUiyRlZBlnoV01p2Cy9mNczQqJLqjS94d/SxI5LrqDEGcoF4ccUTUbo2StHw&#10;dpnYmrZkracf/lVlFIwVrE/5UnIvUYQ5cBkicgWF0cyqUPQFJyUPKlccKRzeV3CrzdkyAheOFpAz&#10;WgbXA8B1kA76KoFudD1WzniUwQ7ISh3Km7S6VTSmXUOlB3k6GuPMYE91jPJDWlgHE/+yiCJKqTnq&#10;o6FEYAPvGJwrh6eFqAcXlqbsj47jIpQNqWcMQobZqV6ahJh/vE8JzQDEs0mljSo5BeXRbK/i1MPY&#10;6RBxx1cjjcbgcTQp9DhKpK7Gr+dn1+fCksXPbxLmTxbir0wykcxQfyKwJ69LTWbZVUihqzjpcwy3&#10;UTVx1yRrSeDxODtE5ATAbDZCqUTlVG/KEMCehA1wA1LxptT3zYmyLRJi1BwQt4iPVos4BBsx4cqK&#10;jVDLxBi1TGLxW2KsA2LnsL+pdWoiNXAegI3E4aTPAFh//RvApgc2EgcAdsBrDpQ2RsrjQRsf2jrN&#10;Ngc21dFpgIhQ3znofXMMwF+hQuLkoP11xAzm0nGWepgGlwPgz0wXzOOfQKk8gj74WEv2K8Xq01GV&#10;dWxUNX02sZY2ZLvpHQT/69mCsCaZ3cL1aTYE0ExiDWqbOswW3QEwV9VsOoqtmee1AsitAXELCOlZ&#10;1DM2+kmlpommFgvO6zYbp9Q61H58bE0qI2oYkH3yamGbAVv6bA2tYBokEdSGNm9OYe6cSR3cijnh&#10;xKSK+nl9hn6jM3xuFR311VE0slJIn5s4ALb02Y7VwLcNyNy39PgBM97b+wygRGHu39tvIGbmu88i&#10;ch6IeZ6TVudHYG4tjb5OI+vi5ga6shUSCQC+sqWpzr+Roq9fjtEBovAnM+oyE65HY8udW2+dnB+o&#10;43N94UVX1lusSn2jUxm93bWiVmaV1LR4pHMxNAUblHTWka7oWBcrWm98o8uy7iNIbfwrISekE43b&#10;ZccGierXLBFSRaQySKFjSK+jsL/xwWivLmMg3wqYs/O8UABcnd3IxvcNMftYLGptubq5Ypq5u9Eh&#10;W2FY1xhiRnYUEY1o5s7yN5/K5VWNuXJNUulY3Ckb+tVUJGm6ATia9LRTjK9a0QDLIPKn1sbUEEJI&#10;LyiVBuARzHwHJ2EIEIEdDiL+FJh47TxKaUxUDfYloQdGjTQ1uCw2si+hcEM04VdK07xLaqrHi5rC&#10;GQt47YyhBh5FCj2aKNwJYpCl0Ikw0FKxAUoCjPUBaGwtiCh5oIyimReERtiPLnrQS8XYDvIixn3w&#10;DzACDEf/HMHj4fheh9vyADgJoYzSYhiVJWJKmFSnqpKI0Ak+dZRMGp5hFwZLqUmzG0ZQ74cFOrdN&#10;LI2OA9gJADs5Vi2IyJZWNyFyOwD+dxdaRqOk/v2vFthqX3PlwODOfJ9tlJQHYIcHDRPrP9JB6zxb&#10;M8tpaAFMA+sXbGOgHs79HHAagFEZ5X7L8yyVtkP9qy+IzETe3ENNkBpy9lM7rsdRYlgF/YY9651N&#10;yTqLa8fxIVADAfFyPJ3mQwUcb1K4mnSdAWsb6uBWNCKMz9uKFNoicDbNLANuYyJwY1LpDNLfFGSG&#10;YQDTQBxks948wkYwUTicMUSwQ9qwdNsF3gCbC5uxm+1OoiZ20mfAm8mIqil/8N50c79cjAkgYL1A&#10;BP7+1Uj98BrdaNLpP4jMlj7f3U2DCvDe3s2YyLnN1t+72nLoOKMyuoNc0D6+vYeREgC960RiSByA&#10;+X/UwoD5NhH8zx0ur62rWxvqz+1Z+gNyx8VNGfoRNtjJBX6A1VOfL/J1bo/P8eI+5nrLg0mvK+rj&#10;IayFoS7e1KuK3uxahkYW5AVq4ZHMhBc1r6SPpjfTqt6xmppZT2PT66lTEE0jlEDhdIIbk0IaN7kV&#10;5IleacFqD3hSkAVaHVyLN6svq2KCaUg5YyF2Ids81IuVqiEVSpBKP896FmbFrFVpDoCzWGmSji9W&#10;dgzNrEhfOrak2kThmrzRzXcrEo50OqJ/40qbCKAun2sX7Q3w6zj7kRrULY+NMMvPWL8yMi1QY5n5&#10;9o2tp15R7qiRaqoxBIxWrFUdF12T/x8gZseVKZJmB5fXzOBymgKALRpP82PDA1F4jHGficijEDOM&#10;MCUS5Vhv1rIkcIG3OXAYFxV/gOyX996xBfRRdNajzGCC90kYab5zyOjMIDKCE5l3wrgN59jjtng8&#10;lOdE0C2PZboRT4YSiw1wtKm+uB9XpQyGfSwspxSJrlbJdWqSktMQSyd1TyftTguhliZyJ/mz2M5J&#10;oe/Shb7jYmLpbyLwnxMdEoejBc5nYuHAIcQMOXl8aGeMZAC2UZLRKUmhc2hg5WCXY6m0c58obIbu&#10;uZ8DYovEBmATLRj3GbA7+mFz7TAJ4nEAfhhl0sHG+ufDJN1YE6ITk2rqKoboj3c01aMPEnTr7RB9&#10;NqqkNjR1w9uIDQ6I6tsTYQ3ArUh5WgJcZ4zEY20YEbRlON+SMVMjIqYBOJVRSZpxqAGjgdgkiQZQ&#10;i8DW5DKzgBizkKFr7U9X2mpmmwNb2m0Aj6IGji/NhcBUUZUKqQV/6Gxq8Hf7elDzZukSJnQX4Sf/&#10;9m6G08iyTvQVdL7X30/SrY8a6eZ25IJ7+uqPT2br1rfrdee7Dfrzq/X665s3dfvMBv3+2cu6vqe/&#10;bu01NlYXmludqXtdXej8+tjS61t7W9H1bqzfP2wMmJtzEcjWjQ+bOin1WczwvljkrdMrAO1SH321&#10;yFPfLPPTlwuQGI6qgONodW3p95Le6gJbq2Npvdb6RaIwESesoGY2LK8989vq3VENNLMZaSfL3buG&#10;VqFrXFMRpMoRRIxG4T5qHRegkehthzWmPgtmNzO0SHf0vL4wsYKqV5Afo6Q6qJMsAtegIx3NHNkX&#10;4Jp43xMT9yxS6GxWiCZxYbBOdLv4UMBbUtWoo40kUgPvsWA60Y7JHYKHEvyNinMRzUTckG1rdBAx&#10;pJK+p1Qvqa4AeHCCt8axfmUIXeeuodU0JNFDPYi07U0WCICnw4OehBfWFOrgWQB4Lven8vmp/lzA&#10;2EQ5hTPRt5TGe5XQ6HpFceEoqME1nmO1D+8F+9tzTAhjdE0jqXjlAdEAGmUpNieez8c7t/iLAeQ4&#10;Pq7PeyqOY3V0NI/Zc+1Ecj887+MYwBzHBctW6cZSOsQxdqvPaxRDwy+WBmAMF70Yc0mFTRhDmVK/&#10;LMvpywB2dmtFYQToSqFpYuXeBsCOiMFqYCJwvgbYfK9w43BGSOa+4aTQNgd2yQkdRZLNgc8zHrKZ&#10;rqXRnKfwn3MRMuR8Y6k09S8ANuDmftZKT7GhdSKzk2qbcgkAn7D0GQP5fZkokdJ09bUwfbfQX79A&#10;T/yHpWk6hqvH/obUxogGxhbThhZ0Cj3c1J5Os6XIzUmlWwOmlqQ+zalnOsBt7USXsRPjgsbMgxsR&#10;fdOpXVOZFScbOZ2a1jy2DKjRiLTDuJqG8UKaKCIZ8kcSlELz3rJa2MwD/ExOxscxfG06I6t0Y3o5&#10;Fw1YTmml9Oub6bpMR/hHhPWXGe/c3JalPz8ijaa59ft7gHpbZ938ZqMe3vxeT/65iYHZIz3Nfaic&#10;pw/09KlZmrlMze7c+EFXDo51orKB+C4ptmu05KqJrXa+BeXy5o7GXBDIVLbj3c3c+C9S9JsIHS6x&#10;i+m7lwN1/mVvnV+JC+hKLw4p9My6Ojy1po7C2NqBR/XbXUrq9fYluS2nV1q+qJWtK2tuVg2t7BGu&#10;t4ZnYIKHAKA1O4fSPdmOUJdIW41ZcHnFI0DIxlB9AKL6ye2TMHcLgBZZTj7UybV5g4WQPjtRGBA7&#10;TC0UShZNfSBX+OEDbdrfRj7VaYKZgV11dL/1HABbM6yKyRXpRtcgzfRGd2w/MxEAV+f7mlghtnY5&#10;xyu6mU81JaH5TqfB1s6/GmwsIjAL0MY0CFI3Lji9o6qqf0h59fcppSmkz1OIwLPq13IAPB2wzsQD&#10;ehpnSkBZTQbEUwLLsfgMtxK/lzQCKWFn3ieN8nYM20XcVGlWz1smYC4Ypnd2RDHW/OQEcSzKGt3S&#10;ONPhfGzrgPJvQwCrfRxmn3OiMxmGHR6zi4B9HM2JNbDzXjNQxzCWq8+J48JVn8di+R5Wj7uezwUh&#10;77jlmBopD8AmI8y5yQz4T2rg/Ah8nS60Q6NkfGQR+F81sMPEsi60Na/oQht4zS/aia4AOMfAmVcL&#10;51pX2hw5DLifmuE7x9JqS6/tcSSFOYebIOhHkbSDRhCCgPOkfb+SFt7flsnzmbdSI+ecIPq8ha/U&#10;WBwxmqFprcPg39JkjqXQnbBFacZcuCMOEz0ZF3Sn0dQBWlxDIm82jawmROh0QGy7h0OsScWLFgyI&#10;bYFasHkjA+w46zYD1EQaITEomkx3HEoEDjIfLj6fzAUhnbS8IZTNbFKtgSHPIyMMgsARr/OvRetH&#10;UumbzIVvEhVvfJCtW1+u0dM7FzFOuKWn//ztADYHP+D/1YEw343w9rUfEC30IoWGjWVkDiethnKJ&#10;UumedbK5//duA2wWXenmzv2/qK3/JkX/a2cb/bIuVj+94q1f2Mt8gfMD8sYvZ9fWF3Pr6rNZWOCO&#10;LKfNvUszXiqjtW1fRHZYTdsmpWr1gHgNiuWN3aiuFrcN1dxWQZrZOlSdiLINAV0UjZkYmjZZUf7q&#10;xKbAyR3ZnNAkkrlsSUXgUVWHNDiUObCl0ME1KzJaQssKqcP0xL5kNb6A2IsdTQ29qjkRuKEfVEpO&#10;p6QI53vXolasV7aEAuhm+7yEQwgpdgpROIB60YQKYVVfYvG3+WNVUzxG/o09yuPAUlH9MXqf0Spa&#10;k7NCWQtbW31Y8j2I9SlD/AArFMpJ7LiaBRNrNmSO6daNJn2eRMSd7O8CsIF3ckA5jcGiuKuRgZw0&#10;2OVM4rKwcYn1X+DW9Lv2sXl/ma2NifudzRMAzGSTdoytZsJ+l1uHa1dy/oI942ubUsv00kYsMqGN&#10;TUacXV55DVYT6/sY6Pk4wnjYPMdu7TgXCOdxLhacPAAvQkKYpwP+N4AdNRLHAGxOHAD4KTRKl5jB&#10;mFgAGO6zgTfHuNB2izuHkxabS4fdfstmBxP5O/Uw6bQB2LrSTjQmrcaxIwebHSfNpvssjO+e4FTx&#10;+1uwjVZH60/keg+o+XKPAN5PiN4nIf9/nMQe4gCdmVlFrzNS6lYT43WaSw0AVQeibn7XubvX8xiY&#10;syqUcVITQJdd7Tk1M+BZM8s6oiZUMAKCpc8GYE4oV7w4onB95r1miB7B+COcyGz1sgNkAGy0TRO/&#10;N+ZC0Y4xRCfM4Tb3raGvFmBSh9XrmXV0h/eO1s1PV+r2+b16ev93/XP7qh79flGP7/2h3Fzz4P+/&#10;9gL+4/gi/U167NTNe2yG3MqRHeZTL2/z8Z87m1ETt0JH3FJ/Umv/YZ1v5sRXaKj9Ao/84qu+uviK&#10;D+Z6tfTdgto6M6+mvphVQ4fGIXiAcrm5F8vX2hXT5mEY4K3ow4qXLlraLYqsBbVS/UrsxcUUr204&#10;dWUNNYX5FEdnOKhqWUXChmrDbqL+jHC6EPHSyXpSPMsBvNLUylXkXcFVC7uTPlfhNQ7FhdIP50ln&#10;EwN9hAaMgVriNGmjIltm1jU1Wgm4UFZHsuiOUMKitw9Cf4vADfDC8oOpVdpKHdLHDuEeas1upFhc&#10;KBuzDyubJeDtMTKchPvGoi4YwDegDmaJ2QjWqIxhE+HsZE9NBsDGxJrJHHgaAJ4WUFqTqX0t4hqA&#10;J/q+RBRm5WjNIg54LW2uxbESwMQLtgDdjt23Y5znfFWQ677rMec+IPuvYsj1uf8pQfzvKlbn63jv&#10;mZuHLUO3i4RdMOzCUJyPbXxmtkEmzzRbKNfaVtcxJxS7GLjl3IHIcQcd8G140CbkB8A5v1sKnTcH&#10;xg/LxAw55jiZrwk2KqWJGUzIYJEXJpYjZnDIHJZG54E3D8BOFDYA21wYWaFsvET0dTrUROMc1q78&#10;Jyofa6Ynexrp93dTdBGt6190WO+SJuoIKfTBLD1CQ/vPLux38Ji6szlKX04sqbmJBUmL8cRi8N6a&#10;bnQz3lBN2fvT3bswEfgFQEyqS7RsSP2aZWMlwJeEpjiaNMmaEcG8GEZWD4MOaLWxATiOzxvrKoZO&#10;ZARpXxjPDaYetihsJgIpRPKmdCvbMkNsWQOucUPW0YwN0Z45mTqxfrQuHN2ov37+XHevntcfv3yh&#10;vy+d0oM/ftLju9ecKKxcluL8H/7lOMs17N9f327Sn1ux3dnOGld6ALd3NwfAFoXzqJekzbcgj9wi&#10;Cl/bnKG7pxfo9qmVuvpxV13fkKgr6/w5AYDYW9/Or4HBXl19v9RD38wljR5XWrtZ87IVL68tg+vo&#10;4PIuOvHWRH2xabbem9pOc1r5Q5Apqi7sUJrenDFNuhegAcSB9RRMk8WbrnM6JIymeFC1ZzlYF1RO&#10;GXVLKIYoGkKt7FuprPyrVADIpbCcpddANPVhNuuNibsnF8UMBAktiKQmaGjKBobuaawLZZRUAb1w&#10;TcoZH+pf3wpm5VNOjXCk9KHBUwm1U21qw2y8sNpwLAI3xAe8NZ3olh4VGCf50HxL1uIukerM+pth&#10;AHZCZHXNiIOWGVHN6ULPpJFl9e4k1sVOzgPvBG9qXx+ATATuUb6wEgGFLQU3N01rwuUfA+d/77sk&#10;feaDbYAtYIf7JmhwJH587TN2uP8f1ZCB7X8cl1LJnut8DwfMrguFdd2dTRd5n/8/Vz3lyRpz/kOf&#10;dAE4x2rg30mhDbhG4nBSaMzaGSMJELtSaI75PhvX2UBMM0oGZG4d8OadnDO22NvSaJfIIReOtANk&#10;GysBZIvGOcdIm4/gUHnU0mQsZ8307iBvTFwnrrNi5Ob7LA3/GMudQ0Tso2hotyXqMTVy7tEWeoz1&#10;zrXV7jpMStgeiV+GrSOl/s2AJdWMmrg9I6We3rwR4bq2whQvoyQMKkBuALZTn65zlHlM2xgpL/pG&#10;mXMi46KGFXH9MJBDPoiAG2zeWwZkkxRaNE5Eg9qYeWFzauAsSPDDEmvp2BtTtee1idq3bpp+OfGh&#10;fv16t37+fKd+/mynLn69R9fOfaLr33+qP376THevndOT+1eJyNf06M4VPX1wDWsjwP2AbTlPbur3&#10;L9fqxsYE3d6WQoMsVXd3NiSVxooHpdJDjqmY7qNiuvZuff36Ia+/sOt/8I3+Pr0WqSEAXh+g398O&#10;xxXTS2cW1dbZxfWwt/Xhfj2dYPvF3mFltGtoJR1Z0kLH1gzT2e1L9NPh9fr09UnaObcHS9ECmbG7&#10;IUFkuVsSvszBABgxQQgdZ28aTpYm10cS2IOG0KSUUixMKwJxoaqTCvsDYBM+GIDdseIJIpr6MAv2&#10;JwqbTU8mEbgtRI6m6IEbYS3bJRkiA51oY3NVMOUSa22CqZv9+bqmEDeC+T5VaWzVIUI3YfZri79T&#10;q76ojBol1da7ktoiHxwY76VFnevr9cEpGC5U1wAi7HgisRnaTQHM09jGMDOqitOJnuhTXOMA8Xhq&#10;5PGMkiaw3GyMR0m1NF8ugGM1rgHof0bTfDDmKYz+FYX/V42ugff/XmroArQDdANx3gXArHfM9SN/&#10;2+P/5fexn/NfBw5XAyvnJlY6f2Ite2McHOh8S1k2LTirQy19RrRvKbRZxua5UjqAJQLLom/+Ifoa&#10;gG3pmQPgvNmwDMiWQgNiOWkzAD5GBP4EAB/jMGbKOdRCdxED3HqPZtB76XSheQ6gtjnxIwzgHnyQ&#10;SDrdnJq4mf7eEKRLKyGs2/YGs56tgr0s4GtKvWvd6a5E4J5ehdk+V9DpRjcAxJmkwE0gZMTaHwxQ&#10;RjogJpXmRPImsqibRhOrIWOECNLnaLqBUbYNgghhvtDBNlbi69JxAski+jaFBD+/S7JO7VyrPetm&#10;crtO33/ynk4f2qizR7fqx5M79ctXe3T59BHdOP+prpw5qCun9+nPH4/oz5+OOufelS/0+M/vUIP9&#10;iLzzV2xlR+rKxjj98R7d9w8zWE+D9Q4p9CNTNJlrB+C9j7/Wr2/G6v7lbfrn1ld6/PthAvsZXd07&#10;jDS6vtNAuwLB5IeX/XR+hZ/OrgjU2SVerjR6VGkdmcTGiNcH6buts3Rq03QdXzNCu2c008bBIVrT&#10;ubomJ76gTrVcIO4aUlWN2ZoQQPT1Qr9bj3S2Pt7NPTBMn5VZRuPisHXFziiaLX+BRF9f0uAAxiE+&#10;jEYCsXytx95hLy6MtvEhBeC3pQZu6utObc1MONxbnRNC5ANwLS2sBlgjUR35AeBM/KAT+J41+Bt4&#10;MHZp4l1ZPaIgVRB9G9QorvaY2XVkVt0zrDqLtkP1xhBq+W6RGh7wkgPgyaT/k4i8k/GENnP3mZgS&#10;TiazGFMPNpon4yMPwEz3eSj7hJsyKrJRj63WsYj4DED6v46i//Pzruf+f265kx/V/7e+h5M60312&#10;0ue/SJ//mMaBB23gdY4JGcxO1oT8Bl6ir42NHCE/kkGrea37bNHXwGt0STN1NxWSzYWRFuaYyMFG&#10;SgbivEicYxHY6uDjeQC2NPoYkZYI/GR3Az18L0WPeAPeR473dBde0vhG5R5sosd7+BwgzsFP6uHO&#10;NN39IEZ/47n8RjZidbrSjQBxI2rT9LIFGfNQE0Py6I8Je3dq45YAzSJwBg2qLEDekLo4gZosGnA6&#10;nUSAGc6JAqRhpMsZfI8U0u4o6t4I2vvhHIu+oXzeamHzpM4k4rdAFdUfrel78wfqk01L9PnHr+n7&#10;o+/r+vkjRNqzekKEzX30hx78eVF/kFb/9jUR+bNt+u3UTl0/s09/nD+sOxdP6uH1r5T7z3U9vHZC&#10;V7dk689tDUijE+loZ2AKgIcW6fMjmliPEECYnvjW7sa6vovM5+kFPbr9uXIefkck/kH3L25krMSc&#10;eTcz448BOZnMDxBMzkM0+WZJoL6YQxSeWE4npnvrq1c7a/fsplrM6pU3WYj2fi+YWtnPakOPUo4d&#10;z6QYTPURjHSk4dOcMU5QxRfhPr+AbJAthogKOgSVx2+6ijYOqqe+UcwzYSH5VSrviBoiEEAEQ8MM&#10;JzX1YgzizgXSgxIkHgJINovLGgFeA3ADutHdicJxALsCNWhlq5sZTUVz4iF0NMJD2uxsgzG5a4XK&#10;qE+Mp1p7V8B9lJrYv6K6sPu3T3h1Tcjw1qrusXpjQILGId4fy+NjWakyM6GWljbz0BT8oK3+neAJ&#10;Q4ulcKPrFNEI9xc0ktve5QsojfeAjYisCWXpsCOY//8CkP8/+VoDsMvIjnOT9PlPHCmtBs5LoR0R&#10;g0Vfm/8aeDFsf2ppszWwzHEjL4123De473ycv5XBDO6cLYb/ZWfZOpVcGy05PtFEYgOtReA8AAsA&#10;P9qZiqFdPKlyph7vzNRTHC2e4tyYixVrzj4M4Heb9Q7Nre3JurctXg9YnHZgKOwaBA4d3alzbfZL&#10;s8oole1oYPX1L4Yn1IvqhuqkcRloeUTghnBlrSOdApgT6DRH0NQyAEcRIay5ZbWxzeYaQ9gwEFtk&#10;jmbMEcob0FhZYcbosrETdXIWvOsmRPsJrdgmuHKsdqyZprNHNun3748rh9RYT+7q8Z0bunLuhC5+&#10;QUr9yQZdOL5Rlz7fpmsA+K9fP9P9m+f09DErr3Lu6I9jCyCBUPfCsjJTvNscY3MZgP/BFMCJwNaR&#10;3k1/4FMajGLlnbhI6AYNMm6fntfNY1N0fRuNru0daHa1p0Meq+9XBem7lcH6eqGv043ez1z4nc5Y&#10;rEJTnR7jpo8GVyetLq/3eryAqqkU7h50q/sUh24JSYY3fHYATCS6zR74OHsCYC9M7xogpp/RuJqO&#10;LkjUnOwazl4jHwgd4ewwDqOhFcIa0TjS3aiXXmANCYQMXuNYjPLasD403aMaKXEtNaKz3Y1RUmPm&#10;zTV4zc2Ox4/IXZ+xUSyc52xGTUHU0fX5Pi3w/e4ZUcfJCBpWLwqAKzgA7k/neXRyXS1rH6FXukRo&#10;HJF2rF85jaZBtSDFQ290D9cU9i/bxoXxrE4ZwzHCxnD4z8M47SmVrHllmnEzj3PA97+RCv//BKz/&#10;ZxcTB7ycpzehURqAicK5+QB2vKAt+roM7czMzrHR+TnPRscibr6VjrOt0DjR+Wm0daNdIyVjZhnF&#10;0o4DYLrSZvSeQyqdY3WvHYCcc9wVge9D5LiPo8WDbcnKoaFl0fYp4H3KiMnAm0MUdqIxM+NbNLIe&#10;vB+rUzOq6/VWRTSW1ZlNIFo0ApzNTJkEuaM7G+iGcvUdzPqMljzWmPq3JVG6IZ3rVABoTasE9gDH&#10;UOtGk1YbWCMBdCQgTgPoFqnjTYlk6TY1cjh/bCN1OOk046VESO/NuJJbt/ad2f30xuz+2vfuIp07&#10;/pFuX/kOgJ7V2U936Ot9b+r0/jf0w6G39OtnW/UXKfTD69+A2Qt6cu+S/rn5s258tppucieaVgAU&#10;3vN9xA93kSPe49zhWA1sAH6I5PChGQAwH35y5wgAvg54DcC2rPKmbv+8GXZWFp1sI4J005X3W0Du&#10;CCONDiAK++vzuR46MgHmFStcX2vqplWNC+pzUutPJpTTlp6FtHNQcR0YW1GHJlZCFFGOLYbQVX3L&#10;E4WryA+LHZv7egCqMOSGo9OrsRUiWRMaVsLBgyYWYv9glEkWhQPoWqfULaUmdV5yIrCXvb40qNoQ&#10;gZtYF9q7lppTC3fGpaN1eD3S6OchcmC/g59ZFAbwCdjntIT4kcz9JCJuc4+y6hbC3l8IGi3YD93R&#10;D1khYB4YU1vjUz20qHWgXu4Y5gB4jG9p+PKMi4y8Ub8KDawSGkdGNorexUizjIU2OZhm56BKlEI2&#10;IgTANtaxJtL/3wD5v/uzHR8sI3D8RRr9FyL+35ESOvWvjY9Inx0zd+a/TvpsZnbmPGnzX0DsgDfv&#10;2Md23yFzAF4DtwNgmlh54HXqYGtk5Qn/nSYWYyQzcTdbWccInvnwPXjQD3CxeLQtlU0NzIWhVuaY&#10;Kfr+RkTkNFJqAzGbDnYQqbfU193N0bqwDDsZosWStBfUAlcF60I3wKi8AZagLZkD92YLXS/My9oQ&#10;KRsAvmaYtjWhJm4EOOsDyFgaWsnMABNJi2OJAmE2POc2ktsk6zqbCgmwhwFsA635Uodbc4vbSHy4&#10;GtUkQnmV0rJBWdq4cJi2vjJFh7au1uf7NujYdppDH72qz7e/oh8+eVs3vtmpv84fokt9TH9fPKG/&#10;L5zUH2f36uL+2fphQzakj9bMeNvBn8ZaZy+OlsyD7yNFdM6e1oC3DSBGwWQif8wC7n+/1PbXAd4/&#10;ObbL7pEe3TymK5BHrm1tzhK2Bnp8eaOuHZurU6tw8VgaqK8XYFc0pSqWRaW0f+AL2ssiuW/mIo9c&#10;WYdbtNcTUFqNeZGGVzWdfSUC3TD1JnuDOgVVw62yGCktNS1RtR7z3XZ0efvHV4PBBtkAtZHNgv2Z&#10;3cZA1g+sXh7eMH7OkCVM6eTLa201cWuWk1kd3AKbnBbog7NZXtYx2le+WO54cIHwMmN++McJtcqp&#10;ZUBtQFxNGRi3N2aZew/S5aHR1dk+yDI7InBf+xjR/symflrW1l9LW6ADZpXKGKLvGJ4zylJmj6Ia&#10;D8tqZA2cNmhoDqP0sY0fg7jY9+Fvm8nfOQTwmG7cNimaYbsRN5xj3eG85pLTaXZGRa761zUm+nfH&#10;+b/g/9+qZf/fAW5+ZvDv57oEDPnR1xpYBuI8JdJ/AEwEdqxkAa8jXiDS5qXOslo4z9jOSaMN1JZC&#10;59fFNLEcZZLxo/NqYKcWNiBbE+sk4HXmwfkghjtMVH30YRr0Sdwpd7I/iWibC9UyB6bWU+rjHM4T&#10;Nhrc3xqvp9tT6VhH69cVHto3uCRWMpYqs4QKvnJD0uh0WFWpRNqOMLJ6YGLWAdlYE6uDAWVD/nBN&#10;qX2S0I5GAMpkiBsppNexFmmpda0bHcXjMURiMwdILc2MkM50YJ5yKczSLp4fyWNxpWCD0RAZ2yRY&#10;G+YN0MdrZ2jvxhXavXG5Dm59Vcc+XKmvd6zQhU/f1OUvturSFx/p8lfbdeM0dfDn63Vpzyhd+LCT&#10;Lm5tp1/fZ73KB0aXRNQBX/oeUdgisANgGyUReR9ir/PQVE1GrTzCRODJWVcKzbJKY3nl/vOd/jgw&#10;EFZWpC5uH6gHlz/GOukzuturdXpVqr6e56HPAPBJdjAfHV5Mn44twaipptO1/u2NAGbwnvp02ksA&#10;uAJWuSFIFMtjyYMjJwynxtjCmtOkL8oiD8z0Q/Cg8inJ/JbXKq4SpH3GP/50qaOogcMQAMSbCV00&#10;Ju7mNWb9BppVrdH3dkackIVgoTnywhaBtdUNhlcEI6Sa9BfqQKuMov5NQJjf1K8aAK7qeD435ELZ&#10;K7KGxiSyTjSEaOxfXgMia2Fgx/6jFkTftgGalczcN6oaEsLyGkftPhYV0hhPbGLr4QVmaTMl1iAT&#10;7FdyIwKz5JwLcwogNOKEESps9YkZEuSvjzGShvlg2zEmli0xdwzabVbs3LqM2g3sRXnMtanB9bGN&#10;nvKj+X+Abl/DMXaZc+w+pwj3n3O60f8dWdn9/BlzvueWdcjNrsdIJW65TvPK5r9GoSR9ponlANiM&#10;7GypmS00MxWSdZ4vWPps4gUA+j0R1vywLPJaTZx3HAA7jSyjV9o8GABbDfyvNNpx72A7Qw4AzskH&#10;sN3Cxnp6tKn+fjeMRhWNm81xyiXa5hJ5c4/zeQwCBFsrh3T6Dmnz7c0x+oc0+9779XURB8ujo1ls&#10;3amEZrF9oElFN4fYkUxqnEq0bcNIqReb2HtAvGiDZKwBdW0DQGc0ywxbjsabL5aImlbONT6yTYgG&#10;4CRLrflcKrfNquB2yagqlprZB2KB2fOEWDpNZzuW75VR5Tn1i62lVcOa6oOXx+vI1jXa/94qHf1w&#10;nU58tEqHGNd8vWmifjz0qq6f3qPr3+zRr4fn6cKOniwxI83d0VW/ftAOpVFL0t+m+u39pvr9A+pf&#10;KJL3mPsaiO/i3OECMOMkqJUPca28Bfvq/qWNRN5rys0hEttG2Zxv8M/qilaY1+/BKQglG/To+m6W&#10;zX6pHzZ318np1XVsbBl9MqKEDg8qrE/HlNAv7DH+ebWXfl3ri691iH5YWVdnltR2eNW7RpfX6jYv&#10;akRcRaiKNbGdZREaM9sAGkt+ADmKZlUQiqN43EADK7C4m251BIqdcCR24cj/+sZWxxmFqA0zy9v4&#10;0AC2B0Z11tk2EJvEsGdiMBG3DJY8tvCLjj8EkJR6uG8w6+0QCgPLsyzd52KkzBU1B572qOgK6s7q&#10;0H7h1TSWOndhq0Aoof6axuOTGW9NDqP7HFpZEyBrjPN+0QHwqNrPaxhReCDAHQwNdwjRuKuVUPbz&#10;DMCAz7UCxbWx0oBspAlbUuZsGOTjMrZJgY9tK4TdOvfzbo1yaYbrtvDMCBk213XNhF2kDfvYIrqR&#10;MUyTbl7T9rNsZ1JFfr75jNnX2/c0E/f8C4FdGOz7OcvU8p5nv4tbzl8A16FQGoAB7x8THODm/C8A&#10;/o8XdJ5Z3f8ArtnJ2jHwOrJC60j/l1rpculwqZRER9rVyMpTKjmMLFMquXjSTw7QZf4oUfc+Stft&#10;DbGYvFP/7uFNeBTGlvGlIXo8Zf5rafbtDdHcUitvidON14P06WRsZ3FkXN+qqPp4MDaCtGERNYWN&#10;Da2R/vXwKcaGAq7gftRS7Ltx5sGk2ZmAOIVaN4baN43HMgFpGtE4zuRknGiAbbeNKrEAm3Q8Fama&#10;2evY1dp8tAzESbxx03B0zHIvjtFakN6a1lmf73pDn+/doE+2vaYjmxbpyKreOrd1sr7cMBEBw8e6&#10;8eU7+umDziw068TprEsfAt73Wuintxpi2o51rIki0Bb/hXzw7m5kiHlR+AEWPBaBH5ie+FA30uyO&#10;urqPBmPuTwD4unJymCnf2I7tTlP9+G4z6dZh+hxfEqV/dZpdlw6M0yeTqtL4K6Z9/Qppb68COjay&#10;uAPgC2t89Os6P92kLPmdxWznl3vBqw7RwclVHM/pZa1JV+uzGhTz/FrUtD6Yv9tJ8ayicFJqczkJ&#10;Ig2uR6PLHDviELsbeyuepWaRPFaXN6F1ohvC7OqdEoa4vyYkEfjVpNF9khG302Wuy4XAwOLPRSKu&#10;einHFaR9GNJD1uZk1WOkFVRO8xp7aXpKFUwISqsfs92RcTW1ODtAK7P9NJkNDJNC2YUcyow6BBED&#10;neiJjI7GkUIbgK15NdjSaEQvQyHjdOTvZ+KDYBRophX/7+qdPGDlAdm1xMy1gfE/Wwn5OgNUPqjs&#10;cft82TyQ20zXUm2LpBY5LVobOG3ljLNc3g6ft3U2lfj55fk6+1q7AJQy0BqQObbV0B7L//mWFdhy&#10;NTcn6hr7ys6f+GA5zCtzoTQBA1H4N2SEpkSytaE2PjKPZ7s1IOdHXwOv+T87Udd8rqwGzqNTmnjf&#10;WFom9LdInBeNLYW2COwwshy1kqXTAPggXeZd6RA20pn3pkr7m+rxbtJo0mcDbw4RWp+wb+ijBCI1&#10;m//ejURuyCiJ+2fms5Gvfym93YE1LOzBbU4dnMGa0USiY2YFrGgBX1ejPtKN7sJtFjVQFg2MTECb&#10;QZS2mjeesVITIm1T1ogmm7ODUSoBrzW47DQmerfgYpDB11nqbPxV89iKx4K1GWykdGRsXUkzl/SM&#10;084VA/TVzpf15e439eW25dq/pJ2uH1qmywdJYzeM0C/bBujyto6cDvp1S0vWjTaiXk0HvIx9sOr5&#10;+Z10B8A3WWp224nCVge7wGvps0XfewD4wZFeukyT6sZXy5wGVi7nMU2sM6uTWcFCg/D2fsANhVOs&#10;eNev1MLTtW98Re0f9Jx293pGH3d2YwNGCWiXXrrEKtTf3gzSH5uidQfSzKn5NelG41OGad6n87y0&#10;bZSHZjapoV6AKJzXynS+3qTRkVXhQzNiMssiX7PQ4bXxRgec6FfPAbItRvNAQufBm85qYVsx2i89&#10;EoF+LbUNcUek4K7usf7qCFXS9gWbybuHKXJYxWLgbxkAfZN5byvv0urCz17U3FtLmtVEsF9B/Znv&#10;TkR0sapzuJZleWpCMLUvTKtxiBXGk0JbBB4PccMi8GgAPJJ9R45kkOnBEJqZzRkZ2uYFY2Dl7x0y&#10;ENv6HYuOxmOuZLd5kdhSawOpgSh/M6GByWbYduvsAc6LyPkAtlrZ7lvqbKm48/15zMBrSie7b3ZG&#10;ZQGxLY7Lj+IGWuNal8z7unxapWUFLgBfM8YVUdcir60RdQBs7Cui8BVrYCFiMBplng+004U2BZIB&#10;2PYh5afPtqXwP+kz9/Pnwg4ry8BsO5Oohe1YNDaFEvJCEznkfI7Yn2Nc6ScHGB0xKrqNBO/Bh+nK&#10;PQCAd9F1/oRmly0Kt0VoADhnTzIpdKh+fyNIN2Ec3QLIF1bhHT2uijYxw1yQavUuQmzAmQIpI7Mi&#10;qiQA3Ql+dCfoj10QPZi4oREpc0uuxOnUxTYuijeqH2tFGtLFTiM6J9LwsgZXrIGYz8XT6MrGbqY1&#10;F4FGaI+tI+2YApD2JeEj1axOMTXhDTIqra7eGpagXfNa6Nv3J+vKkZX6Ym1nHV3WXH8cXa0fNvZm&#10;I2Fr0uVW+nlDEzYMpujsOnTPnHOvY9r+VoYuvwe/GWuee9aR5riaWFjxsnLUBWDAe7in7tk51AuB&#10;f1tdPzBej3/boZtfzNc3LDu7ys/IuXswrza2DvUlXTs6TZ8tCqcLXV37+xXUTgB8DABfAMCXoV/+&#10;9mawbtCHuE+f4eyKeto9qhSeW96Ofe2nyBJf7lBOw6IqckF8gcXc7I1CdhdYFg9pUmVfVF22usa9&#10;MGR9CBnxvnUUy7jIGz2wDyWJs2IFAMfT7OqdEgK3uR6zXZZ3c2vg7VXfX9FsgjAA17EyBspkPKtD&#10;G9AIa+lTXm18y5BCV9DKNr5a3baa5jYoD22yvCak1NUrAHhOSlWNB8CjibhjESyMoIHlamIV0xjT&#10;+3IRH2V/H3S/oxCiDK3KBMEsk/h5pjwzY0PzTDOPame1rIGYx8xX3O6bY4irPnYB1UDr8JLzorSB&#10;3SSHFiktrc7nRzt1Kx9brWvp839+Bs+3i15Nq72dKJufJru8tZ2TF3ldO5lN0ph3UbEaWLaY+xIr&#10;U0xtZCMjS5/zNzEYeG2hmW1acBZ6u/S/Vgc74M3fypA/PvrPCClvlJTXkXal0+ZCCSvLicTmhdUG&#10;IX+esMHUSJ8xEyYCPyaFfgzr6u4HafrH1nIeIOoyRsqFdZVrAD5oNTERmXUsj3fE6OY7gfr9dWiD&#10;pNDX1wXrW1Q3e4eWwUoV50U28JliyOa8jcykDYB2JY3u6lUEED+v9ux/bUwTqwXjBNMSW9PLIrGB&#10;NtO2O5jzBs2rRJpcFoVNzB/NHuJm1flar2LOVvs0UnHbgmh/+AAiTGN8mLpQo7WDnresa4T2z8tk&#10;5SfOkSsydGwB2xan+evbNR31/bvdcNbApG47C7zx0PoROeLP72TqEqtaft2I19VWfLZ2mF807h12&#10;AG1+BDYwP0ClZAB++EkvIjDrV4jEDw931w3q5u/XN2ZfMCw1SB5/fNSWBtZmAPyQcwcAX9DFvWN1&#10;Y/dwXdraV3vZPbWrExF4SDH9+LKHLq31d1Ln65tce43/2Mzmw1XB+mR2XZ1c5KOvlwfgsVWblaUs&#10;EcPh0TzCPACmB9G4PmtIwyB5ePJaeL7Am9KE+XhEJcC4CmR0FFr2edW2bRhkLPWJ1t1i0e/GoC/G&#10;ZaMzYv2OdKL70chqgGDfQGNbFuKr4ssFZbJhPZwpIW+0I6L2Dq+s5a088fGqrldaldeMZCJsXCUt&#10;y/bHA7qcxgYw2gLAo2BYDWNZ9zBGfCMQ7I92t+jLZooaRF8sdUZwgR8IoSeDi4qNkExaakog2wCY&#10;n0bbXmiLxAYwi5JOvZoH0nywGmDtguNspMiLpAY0A7ClztbBtgaVKZgsxbbU2TaC2M+wubN1vm18&#10;5aqF81VNrouFHavFrUa2DMBVM9ueYdfn3J5a5GM1qMOi+tkWlMF3drYQcpvPfQawTw2k1oG29NkA&#10;bDY6eR1oi8IOiSOPheViZOWB+D8R2DUXdkZL3wJkR1oIaB1ONFGCBpWdJ+wGfnK4lf75iE7zPsAL&#10;BzrnMPXvUQBM9M1hCXjuvlRnu2HO7jg9ZPvhn+t9dHW1DyAO1WnS6GNscnivJ04LEc86GuE4Os6Z&#10;FUmlAaaBtbdfSQgfhdUNc+8sonIavOZsUqumVViOBXEj0kTVBnrSaAN0JsA2HyyzrU0AxGaQl12P&#10;WSadzWZ2EWCDXSiCdluCFoPjR0dqrgFxGK4RFXbMbqbPlqfr6xVx+mxBhA7P8NOb/Wrp0EL2AX/c&#10;EfVQW4T5rRj3ZDn37+xhbosW+B51rctaB+8sAzCAfcA4yZpX9xkt2cePWXhmflq3D/TV7eNj9Peh&#10;EVwQeunrlWma37GKTq1voe9fZ3H4J5MBrnWnb0kPv9LNk/N049BE9g0PJtJnaXffAjoy+AV9v8Jd&#10;F9b6oQCLdgD8B03Cv99PgcmVoC+W+XMC9C3L2w5Nrcd2h+epP9lYj+9YIBc1A3EE3eh0hArm+BnA&#10;Ra8uIPbGZibWE2cNVoNGVobFRZlib9YIRkVdAO3A9HBl+9dwwGunD8Z1rRBO1IG26g610UggKTVL&#10;4sJB9PWvrLakxv0RJixrVU/roXu+3qGCVjQrjUE9TbaOwZoSVUYjvXHexLhuuInz+TsPIeIaWWMY&#10;f/thCF3sDCXrGlaDBW/mHe7Uv9TcANgcSvN3RedvsTQA5wPZAU8esGzVSj6gXFHaFbXtmLm9ATg/&#10;8lpKbOC1aG3R13oBZoHrWqTn2qVsqbS9NvmLwV31cX6q7bqQOM/jWDZgx+0pe3lzjzKmsQj4NWQL&#10;AxzgdCItrCun7jXgGUCdmtciL5+3Y+mz1b8GYOtKW6rsCBr+Dd68j53GFqm1AdguGOYZbW6VthTc&#10;LiKfAmAi8D/ICXNQHj2iBn6yrzldZzjThwGxNbHs97RF4HuTlLOrvnK2RynnowjdfTdQ11/z1ZXX&#10;cKFY4KFjU41lVE0rGtF5Zn1mihE2zOMXABrVsm9wadLrwoAY0X9dFCikwY1oQLXgseakxYnUdGaj&#10;YylyM2xZMk3An+c7ncIfPJFxUgMcOWyk0g6b0hbMGNOr0XnlDWd+04nU3b1jqmPz4q8lPeJ1dEUr&#10;fflqI9LjxjrzappW96qtsc0r61dGRje3M/Ml0hp4zdDuAatFH1pzCtDecWxk2+iv3cyC6Tg/4GMn&#10;+hqVkhT62ntp+n1/Pz3+64hy/vlJT25/owcXd+nej+/r0KZJ2vHGYBpnzfT5m20B8GXODT39Y5ce&#10;f79OTy9t0M2jc3Rz/wgdZefUzh4FdX5JTf3EQrlrLFa/ymbI399lQRuMuIvvYlLwfrouvZepr1eF&#10;aSvjuikJxZ2mYF+23adTbnjTH/DhotcA/W6mV1UURxi/k14bfzkGkUMES9IiSJv9GNGZN3cgNXLr&#10;YCI5AG5P/dsZYkfnMA91g6HVnq2DfnYBMIcKInAKETizLvRLeM8t8K8aGltNL7eppzc7Yw/UpaJe&#10;y35JK1tV0YZ+wcx/S2sof9ORZEgG3gGMjAZC3BjE3Hcw2dgQOs8DGR/1p1E5gCZnFzIrc9EwRZot&#10;sXP2QfOxY/bPre2IdgdY9jtbxDTQOFH2X9HQQGygMn1vbY7dWoS0NaA27rFGlHWMLXU2ENrPsIzN&#10;LhaefOxOSeG6SLiis622tbTavqfdmp+5fd98X3P7PfJ/Hzezf805DE3xMPUmDaLcT+n0Ykan00RJ&#10;s8kxhw2TBebLBO3W6TgbC8t40HnH5r02MjKw54H138qk/z7G9zIAm82sgdf2CNNdzmFMpM9a66nN&#10;fA/AxiKFfnKIFPsQvx8fm3jBQG71by6/bw4L0J5+FK6cj8P1cFOAbr8VqCur/Wi6eOj49HqA2FPv&#10;dCqGmBu/LNJjmwWn2fwXAYKl0RaBW1alqUU63YzIm0JktQjcgVopvqRrV7BZkzamRsooT72LzUoD&#10;i9bWoeYPn1rOTW25yneCW9saT6Us+LTxRGtb2xJSBEFFFVI2ADy9NQ4Xo1J1ZFkT7ZkZqUNzwrR+&#10;kAf7fdy0fW460Zbl3buwjN3bGU8s7GYP9eBQ2+JW+Rcz4Bsfo/eF0PH5+oaaPzZQS2an6vQWdiyx&#10;luX8cn/dOb3QaUw581+6z3r4PaOiM4yRLvD4H/rkg1naOJU1rk9O8fFPunsRG59vsRG+s5cv24yF&#10;z0j8pbO0s39xfTmjvH5a5amLSBF/pSS5sTHW2fH0w/oo/bIhiSVunXSa7RPbhr6oFS1KqSv88r4s&#10;yO5KPyGCrr23qbdgZjWlqxyFz5NF0FqY1MWyzDvCvaLCKpdUECCvzcXRlxq5mWclDUkDwKF11YHo&#10;2wliRwdWprRF7xsBkcOLFDyJ9aGZzJ0be5ZXtl8lPLDgN6fV1qsdoUd2qoRJX3mtaV1KHwzx0Acj&#10;AjSRlTGDqW+HsVlwKJG3P4AdYKDl2OzXTj/Kot5czHuSVWWbPBTgBBmAbWMHx4O/fT2r1XnMWaid&#10;BzgDlkVdA68B2YmUeTWsRWsDmEVV+5pqRHMDsI2BrCllkdfGRo4nuYGYx8yD3MBch59loLToa8DM&#10;B6ql2U7XPu/nW6/FPvc/AKwbEDe+xybWXDIsRf3EaI3ctwaT8ZXN2wowmyzQRAkOs8qpaQH4ORdo&#10;HaGC0SINvM4qFVfN68gJTZXkKJNcYyXHM8vsZQ3AX9GVtvTZfLIcUX87AGy2OlkQNeBHA+AcPJdN&#10;XmjywdxjdlyEj5xDMLK2RzogvrfRT482hQDiYH2/3FvHpnvo8zmB2juqppY3xDHD/1m1o3HVhJFB&#10;BhG0Jc2rboyTWlYtrC6ArxVzwURz4OAP2gpg16cpY51l25uUSN0WhRQuijdnBt3pTMYPpnYyADfB&#10;N6krTofdGWO09S6u5tiTRpFem4+WPb+1V1nN7xSvBXBzD9OBPr2upb5Ymcwy7jTNa19ZfRLL6szb&#10;5roBWHd2dCLx30Ti20TcPz/CxdLqXiLyNerhiaMj5Z36klJ6B+nAJqxoUWj9hgdX7l87oVqfZHR0&#10;y6lzcx5fUu5DFE0PkRfqqn4+tV1LxrbSbz/u5ONf9NcP7+rKXmixD/YzXtqje98spvZuyYbDCBqA&#10;xVEr1dSPmAH88hq9hU1xpNKxADhS59dj1Lelkc6sidWH8M7f6VlGA9g53Jvl2H1Y15JGV96b1zAI&#10;KqQt3vbF5M42QtqbPaxaGaIwY6aqpRXEcjiLOP5E4gYoigYTgbtE4IsF26oTEkMDcBuaWgk0r3yI&#10;4Fb/ZiLcT6yMHa1POY1o4KUpTdy1qp273uiIn3W7spgpVGO9apT2TWaZGUvbhthWQRsVcQzABt7B&#10;qNRcxyLws+rPRbgHf+8W/J3N3iaQE0DTzNv8q7mt56zccUVLJyobOPMiY376mg9e227ppMJ83sBr&#10;xz7niPP5OutYW31sUdZseGz0aO8v2yBh9+1i4Yr0rp3Vdmw3tQNePuccuzDkXSDsQuLabU0T6+HJ&#10;zvxdRzMeRMBgq0/MeM4kfgZoY0hZnepQH/NE+eauYeoiZ42KHQCdB0KnSWUSQkuh8wFsH+eB2Lm1&#10;i4EDYIBrnGiibu4JfgbWsjmftUOsT3Tdi6jfFEgHAe9+fp9D0CwPAexD/E5HDcDmzsGFZj/a4A9C&#10;dfttHz3cHKQHGwN1AxLCdzRbjkypp0MT6ukdzNtmpxZR3wAI6yyzbk461ZQUqiNpVk+sVdrULIx/&#10;dGGiM2s1eUEbEpUzqxZx0hirdSKJxvUBsV39bDdSotEzK7Mzlit8I1t+BWh7oTe10x4heWOMwaNN&#10;HGGkEFwjBmHpMq9DDA2tWJ1/i6i5LpUdwhnsNWqIqobtCK1Zz7K/l0OdvP5xtn5YG43QoKp+WBOv&#10;b1Yl6S+aXL9/mK1Zs+IV1rKKotu6673VdKZxwbz6XoYeX3sPCeEPeRRKswL4BzEDIH78k54+tHNB&#10;O1BILZnWl8/9qYeXduFoCSf97w8A8D56HZv089ae7Ftq7vCjP59ZTmeXu+t7LHmuvhnBTJiLIgaD&#10;379ZX98jTfxqVSTRrgwWtRU1OpL1Nl4F2XqISoj/dwC9Bi/+36l1cVQkXXZ1V6mD2bQQjYFdKAD2&#10;5fO2QNwPoDSBmDEoJVS9aGS1Q7hvx9LoDhjXpTBnjoAGm0r92wQBQxR/n8buJQCwpxa282XeW0Pr&#10;O1TEmK+sDltj8JU4HZ8XTQ1cXENZ0D2AOrc/mvB+RFxX9HXTIAA8hFR6KGn1EE5/JhBZ5ijJ72hq&#10;NH/u2w7p/DTaAGPRz0l5ue+k1M7/ydWRtohpj9veLVsE70TrvIhtKbRFXgOvdaut4WVpsANcorwf&#10;2YVdoHzoFxhADcRWC1sEt+OA10DMxc7JBOwiwtfac50aOg/Qbt9OfkGXXnaH8M7A/wK638uMkM5T&#10;65o5++cuAMsisY1/bHZrrhrOx3kKIwgZBqYcm+MCcgOoo0BywOryxrIF3wZsl1cWkZy02YnAtjfp&#10;hHlCG6CJ7keZAwPgp4D2CfrXXAMw0TfnIM2sA4yOGCnl4FqZYx1pq4cPkmZ/xBz4HT/d3xSIAMJf&#10;t97w1u80tM5YLTyFueXASqR7pTU45AUNCCuK04TNeE1mWFiDkZx1YhN7F4vGdCfDbRTEm6Y5huCW&#10;1lTgRfeBmJBRlRGIOVjyx01gJBVHpGlFqt0Gs4AmpOetqMvMh6lzUEUsXkqqQRVAXAzw82ZtWqu4&#10;hqV4amoWkscBsRiwW0OLReCMjXZN5A0b6KYdc9LZGdwXIHfBgM6fHVDFdJFO8o/rO+gMEfseaqTX&#10;J3oqe1CARq9orbmrWtJBJrXGQscolw+uWHT97z9jYuU+uYQ5AOk0HOmnj69oVI80rVoyUn98+zYz&#10;5S56eo6F7pc/5NMwwo7M1FevZED8SNXJmWX16YyXdHp5Hf1MT+F7LHnOYTB4bn0cVkGxOrEEzW2X&#10;4jo4qY6W4CvdBb1wP/+i1MNFWCqG7Q0Xr2j2JmV4V2Gl6LNOE6YurorGxopEHugHldLM8wNocKXV&#10;LK5+CQE0rvzUhrS5HcDtwiipdywrRqrR4a5YWMkAuYVfZS6k6LN5LQcm1gDA3lqeXRU/rzLa2r+6&#10;vlgaToaQqOM0CSdHFNOweoXVn4trb6JsPyi1+awrI21YA2sw4B2Kh/hASqKGZpVk0ZffycZIltoa&#10;EJ1UOC/VdR7jvpMmOzWpy3LHSXHzoqozP84DsBne2XjJZrg2KzYAW51sFy5fW5ZGwy+QvotRSy3L&#10;s5TdqbkNuDzH9bP/+3tY5LfPeQDmfLA7O615P7r9trKqrqyoqV/ml9dlgPzwEwB7aQxgZvaLAXuu&#10;qYnY5+tEYEfLa6lv3rFobHTIQ9TQBkprTBmIEfA7nWYDs6Xe1LxO48rZk8Tnib5y0mfuf8oF4SRf&#10;R/Q1U/en+40qSYq8x0Br0ZeLCCcHQkcu6bXjHX3QutHMhvcB4O3R0CkjWIwWrPtE4Dtv+uKX5anf&#10;15nu1Uu7aGa90bWcZmVg4p2KIimsCCk0V17+eF2pYdsjk+sd+JK6MnpoWBVTNkZBjaq9oPjyrIl0&#10;ojDzX5pattzMHAojSAGTTSdM48ZS5iyu9ll1igLmMsjcakLiwIbVowQ7itkEQXfWRk+tcHsY3zBA&#10;c7NDtXV0nL59OV6nXwbEr8drzxQf9U0uqh0LeA0/xVJ2S6ourw6Eh1wPO9r++npZBqlsqr5FgNC3&#10;bz1Nfr2r5r3XT/s2d9BT5r93dmH0vmewHt06TQp9H8DmW+XddSJuztOb+ok0eiFpdAcE7/2R2322&#10;FurlsdF6cvZN2Jf79eDseh1dnKjP0ApfWBOIE2gQtrhx+g2O+VUMBS5uTNYPbyfrO/YfH8IgfhR7&#10;lT4cXEvbx9SkSYjnGDPxgUH0AejyBlFC+LOTuZFvVXYcFXE6s/UQ4wdjbBflzuY+yBkWWYJpHqVU&#10;Q4db30e94/wwqqtMLeyOA6anunEakDobRTWxUhG18mXbAXY8yTQOxzfz1Ntj4hkZVdW6tmUhmHCx&#10;fpUa/Z00HZ0dCoHjORpYRdUfoPam1jXw5kfd4ZRKwzE+HISgZQgA7k8p1ADAGIAthbYmljWWXBEv&#10;D8D/isCuZpLrOIvheW5+1LQMLR/A9nkDbr7ZnY2UrPFlETTQvMcx9gsAxBbtDZQWLJyUOK8ezk+P&#10;/51SOwB2QGy/nyti1zMA33wnRFdW1dSviyrpx5kv6dzUovrtVU89xkBOPw7BqQUh/zkDsm0VNDlg&#10;njUO2wTNHscsYh1FkeN5ZU0pi6zcN6A6wDV/aCKtATj/OOZ2Btq8c4J0GvDmHOP2ILek0Dn7ibzW&#10;vDIrHaeZReqMb7QJG8xe9umedIQOqYyb4pgHk0p/ZAqmUP293lt/AOBbb4bqmwV19THbCLYNqaXX&#10;u1fQ0lY4EqagTokpRQRm3IPAoSMg7BNUBl+nEupMPRuL5UuqNa2Y57pzZbQrqQ+jjzgic5CtYOGP&#10;kAyV0haLN6RD3QJnhyYsEm/p8RIRGIeK8BrqElwZwXkpJaI9ro9XVxqNsy6Yqc3BpnV55zB9tqyh&#10;fiaFvrw5C15zF+2di3FcXCHtmJWmhxjZ/f56iPYOKY7XVU+df72Dvl3sjb9VoNaM8dDolW21fPtI&#10;vf5+b0A4SI8+6c8icLymj4zW36dW6e4vW3Xv+ue6//dZ3bv5rS6c2aXTKKD+vnhEN698rs3vLlHP&#10;lqHaPCtTD75Yhrb7fT06/5Z+3NJH7w+pqV0jKtOJjtDv2xrqxq4sXceP6+IHbEF8H2IJ2yZOA+Ih&#10;QawrbVhaXyzxZv6K5pqRzMDAEszWYa7xf/aniZcGp9n2+FpTpg4XRR+8jOvTjQ5iTmzpYSCkmFQu&#10;lD0i6xBxvdUSALdGtNAVlVI3TmM2L4QXx+eM7n5HdiDFYwqQUa2wZrUL0IFlrbRhWKDeG1BNn3PR&#10;OQuAL2FacGhSoEZgyDcSos1gVu30J20eRoY0AsbVcM4Ipg728UBS64H8zj1obKY7AM5LoQGGt22p&#10;tEiYD5i8NNmpP/PqTifFtZQ2rwmVn+I6gM6LtiZ6MCqkpdD2HrJMxFltC13Xl+NEXifK0uizz/8n&#10;uv/3ImHRPh/E9jP/Ww+7UmkDsZtuzNLjr7rpz3eCdXkxa0Jml9LZKUV1emIx/UZH8jHA0Xn2+P6I&#10;GukHRkd5hAxTGOUYn9msYWlgyea5Bt78hWam97Wo7ERvVwR2PKJtVGWd588AsbNShYPXVY6Nio61&#10;BZjWoOJrD/L96EBbGp17mNvDRGLmwU4tfAAAQ7d8+GGiHkL3e4R++B+olY+2xerOxhB8surp7zdC&#10;dWE1QBjvrt3jvbV5cA293gPf43ZVNK8Jypro4tTARdXVuwhpdTF1wjYmy72IUivQiKKWa1rbZaBt&#10;EcS6ppGlbOOdLQfHkxd3xUzS6iRseZqzAKx5vRJICVk67VvBEZjbMclbJ4TmSTTNGjCOyrJ5ZHx1&#10;Le4QoQ3Dk3V5a3c8nRkLHYTLTHd3H/VbL2riOR3qAqAUHR1fVcemhev7tS11cra7rr0VSU0crdlL&#10;UvXKgYla/P4A/bRnADVyR/22FUXSgX76e28PXfm4j+5e2g2Az+nRPUZLj+hGP/wBNpa5dRgTS5o3&#10;oRN7eYtp22K2Kn7xqp5e3657363R7ikRmp/sBvOqIvPeEBaKt9bfhyGa4El2gS0TF2li/bShoU4s&#10;C9eWYdV1cq4Xq1xqaUykm/p62yYE+gV0d8OInDHsAW6Kk4Y/YySLSPVYHxqHF1YYs2J7U/pDt0yv&#10;DqEGeWKvSBZ+w4FuBYg7hNRS92hPtQHM4Vz80rHN6ca6lDTYWEkVCml2Ox99NAdSzMrGOjQrgNl0&#10;kM6vYScVmym29KlFauym4VycB6P3HQRIR2KlNAKD/xGo0OzWibwAeyCS084IVMyQ3bYlOCl03qbK&#10;/DrUiXj/AnB+lM1vVnkC9n83uQzQBjpjYVkDy9V9ds2FDfze9v0LFOBrXIQR+/72vQzAdqFzOtD/&#10;Aq097kR7J7V2/S4u4OZ9bADOuTqPacMimliT9Jio+Ofb/rq6rJouzKVDOqkIpyiA8IFcgRLoHI2Q&#10;n4jIP8LIMs6zMaryI7LtPjJg2iYGZxeS3QJOS7PzQYyBu5m4O6k2Hefcz2ylCvfNMpbZ71Oi7uNd&#10;xncmbf+E5toRAA+wDcAWoXOPAGAolblmPbs3A7M7o1sSfQHxfRRJ93HmeLglmq0OfrrOSOnyukgd&#10;ZJy0a4K3tk/01jsDa+md/nQw2ca3uGUljYgtpT7MhLNobHX2pwHFFsMG1Yo6a0XTSe+iIN/bi2zM&#10;IX9S6GjGSoGMP/xZ9pwE0T6aN1iTWqR4+Alne5VRa+aUZvHS1oeZpSdjltCqpM+Q8csyMsEwvBMO&#10;jlOb+GkRIN4xowkRDSLH7g76my707X1d8WYOJJ0srMmtq/HGzNA5Uu2vl0XqJ6Len2xhuLW9pdbO&#10;DtNrByfojeOz9TEz3q+X1ddPm/vp/DvGh+6sPz9nu4b+4phZPGm0aYQROOTmWpfa0urHGA28pZmd&#10;fVmajWVOH5w6PmcufHm7Dk6P0NZuxbWhYyEdQBjyDaSN34nCv36YqV/eJwqzbeLc23C1Ma7/alWU&#10;to1gDeyY8vp4eGUWo+GpjIwzmQgcS7YSBh01rS6LzsoXczWzcPyMqcueJTS+PryWlkqmGYCDq6h7&#10;eG21D6rJnLeKOoWwRC2irjoC5DgyobSqeHszF25CvZzICO/lvuHaMT9D59/vwYUkVl8tD6UUSWQU&#10;lqHXWpah5qXTTIpsUXYQte4wQDvcwOsAmOYVwB6IAeIggNwGFZJ5LBsH2tJnnzxAOtHValsAZ6yy&#10;/Ijs1KJWHzu3eR3nvEjtAJnP2f/V6JBmEWs1sLGozBjewOdlRBEncv93FuxEWHsOX+OMh5yP8zrR&#10;+Sm7Rf48ENfhvWjHATQZolvOmQkwq9ABX0NSeGMms8HRekqX9/b7kfrjFXddnF9OZyYX0XdTiunq&#10;K3X1lHmszgNki8jnjeRBs8pqXmts5YHVibxOim2P5UdgS6lt3ATI8XZ2NhJ+zgHAORZdSdkfU/ve&#10;p2HzhAXYBuBcAJxDdM4F3AbyXJsF2ziJTrSZwP+zPQXKZTy2Ogl6iNHdwy3Y62yur5vrg3VtbaAu&#10;vRFLXeTH2k1/HZkXoV2T/bR5SG38m0ipe1bTvKyybOMrrY4wdlrTiW4J2b0l9WpyxWIKoQkVTfc5&#10;yLYFWBufN2DES0SRss8pkPQnhsgSadsKjQBSj4tA3dJqVg/VTGBVyB3MLAFuc5RJrTxLYP2CSwj0&#10;vbZE+v44I77cM0HLu0fpk2XZ+vm99rqBGukmkfTqey11eUOWJrXCuC2BbvDrLAQH4LfYaniLvUl/&#10;w8DaSDYxc2ULvf7pTG1cnAk1M1jXd4/ThW2TdXp9P/1jjSkA7MyFcx/kHaNR0p2mRjbHy1+/3qqv&#10;PpqtT7cv19olgzWqU5im9YrWmr51Wb1Sm+5uMR2cUldfLgnQuTWYJWxM1fm3E/UtF5JTq+vr29Vx&#10;ADiabYhcFHsX0+rWRWFEVdWoyCLqijtlAjTUiHKsB6lSXKEGYF4/s8kJZvtCLL5XNmryIa2OQ8XU&#10;Ay1v9/BapM9VsMupyKqUeuoWVpeo7KmG6H/T6Phbb6EVThwxpNRLuwdig9tMvx8ZqW/faEhDMEwX&#10;2ZX8wzrq4sznaVxB0qBJ2ZfbgYj17djs11hXw6FODjBgc38g4G5CE8kkhBZ9bdG7ATC/0+x0k/OO&#10;PeY0r/518kHsSqv/2502wBpwzfzduMvWsXYiaH7dmgd+q3cdYggf57O5qvFcI3Lk/xzH+D3/sbxI&#10;7IDbAbOrK+2WexYDux8wsvsVOeE1hP3XkBT+yh5g0/J+2lT3PgzXn2vr6rdFFfTd5MIAuYj+QLFi&#10;wNM5qJWA2Bkb0bRyGleWKlv9a8c+trkwy8yeOnNkmwHzeRpWOflrRdlKmHOMFJzv92Q//k/s/HmA&#10;6ubJIZo0+D/lHgXsdKdzPsmLwGwuzGXNSu4RZIVY6/yDoN8seB6YDc/7cZgAJOovlEnXGYFcWF+f&#10;5dfMN+cG82YLh5Mcrp0TffTB6Dp6b1htvcaGvtlNmC3Cn21r4IUf3ZnFV62ZN0Zg6RJdtpDiKxSh&#10;2eD6I/nhrBhJMyUYTaspccwTKxZxQ5PaJVAivcRay9LK9sYlMRDjcpRJzaij22Bb2gqmlo2b2gDg&#10;nnz/Gc0D9GqfeL3cI0b7F7XWx1i7bnq9t958s5/efW+U5q4bqgYD0pXZB6BPS9Y/x/vq0TG409uz&#10;tWMKe4CG+WvBzrE6vqmbTi0O1ZdLsZ49uEDnNs/ULfYsCTG/i/dswEXcr6cuM/ncO3r65E89vn+R&#10;z91w0ukHN05oy4ImWtqvnganUDumlGUO+wKEief1Ia/Tl4t9UTVFo45K0OnXiHgYBHxFA+7L5eFk&#10;CWHaP60uTcKSmp+BQVwYPQVWvUYi4Qymvgxj2XYY2uBavH7WEKzHou4EWFqBXAi9AXB9ZJ69ot2d&#10;rYLNWGPakteuG9G3ZyS7jbCObcrrmkndawJ+y2xMxrm0e4D2LW6k+5+N17Xd3dnIGEH3HNUU+5Hf&#10;7FSO0RHpPJ3nvkRrY1v1g89ux+4PYv47gDm+Rej+3GbSEbb02TFo4ALt5Yxp+D3t1gz47JbyqR73&#10;bXbtHB6rzcfOsbrYGlAcu29MKmtWuQzZXQom61Y7KblFTmtY5V0ELNLac02YYF1qF4/aRZ002qZF&#10;cpslG8DtMfs4n6Fl912NLqiU+nUu/GfOb5wrBmCAfHUSRB6LsD1ZA8roB73ugx2kcevgys4tpW8n&#10;FND3M0pgZxNHN9mWmTE/tkaX7f49bVRJa1yZkN+IHSbqt2NjJWuE8f1sfMRGwhwD7wmOpdEnYBft&#10;baK7BuBd2XrIRoLHRJzcQ3kAPmrAtUYX4AXQFo3FOMkaWg+3JTmR+A4OHQ8/SiIiJ+rqG9EYuSVS&#10;H8Xr+MIQHV8cScoFYGYGas9UX308zkMbBtZAwcKiqwwI8iGlAdnz1LEliaAQB6jhwogUCYyEIuhC&#10;21XYrtC2Hyk0bxVpCNvqwuimZtZ8EZ0qro1EiVYQ7jsge+tCapgE37c5b8L2vpaes0uJDmhXlmr1&#10;jySF7xiheW2CtLBjrGaO76Deayao++5X1f7D5Wr7/hK12TRPrTYvVNiQJhrfKxzBf0+A3E8/vZ6k&#10;FYNqa+jqbjq0rQ/d9mB9iUHd2dc66tfti/Tjx/zt7p5w5sH//UckzkFmmGsp9KM8YN/X4we/6eqp&#10;Dbr+6UL9tGWAvtg4Smf2rMBds7P6QTIZEVVAL7cuog+HV9AhyDEnFwbq2FwfHZ3jTXQO0TevRJMl&#10;0L1eGKxVbV7SAH+ME+CGh9KJDqZnEAiQo6hdfVlqZmT8yrxesXUqKBwhg0Vg6zJ3pmtv60Htdcsi&#10;g+lJU6tXFGbv4e40AstTohRz9h31Yc7emubU60Mi9OkqDP6/mqzHpyfqe6SX59gG+ek8Px2Z4a9x&#10;gQXVh+hrHeg+pPN9S3PL79I3/zDq6g8tti8nE3CajWwkksiYClx4yjyvUFL/IDsvPYf4orBCyqNx&#10;5jYYAz9/2GGB5YqyLrWIc+x+ILdBfC4ADbQf8lNPygObAdvc13gEzhgN8PrSN/Hh4u9LF96HXck+&#10;/ExbeO7Oe8kd1VY9iC+ejNu8MUnwLWmL4NjmSJnhxfO96eJ78X29yAbt+PCYL+SigFIvEIF/QQ/8&#10;y3RXBL5k4IWZdR1frN/QA1ut6xjX9SIicwDmg71shl9dW9+OK6DPh7hRL7sDJDrW3/UA7IDYzrew&#10;sJxjjpSA144BGPDaatEcorCz0MwBMOA1AJ/EnA3u8z3WZZqF6j3SxrtoYB+yNsSaWULgkEukdsDO&#10;z3Ol3XZoeuHQ8Q9Ws/kNrVvv0dQg5ftlPeMP5HmnVtXXFyti9OXKOH0yLwRVUJh2TvDQx2M9SKmr&#10;w+phvUZyWdakFKH7jI7YozSHNxq7fhIgdSRRhwXxIls9FEgH0VhWzt5gutL+XIkT+SOb2NwcI1ry&#10;psv2Kk/9Wx3QllIyhnftEE9kMzduROMkG1O1HiZ3S6ypmc39NC7TR7OHtdHglcPVc/sKddq2TK03&#10;LlDW6zPUeN0shY1tp5SoEuqbyjKycUTAdS20fU59dRyWoDdWsar0nSidnFKRhWXVdXBGpI7S0b6+&#10;d5Du/LwJszvM4299g//W26TOvzhROTfX6uP7LFj7U1e+2aY/vtush7/t1q2LMLP0N7zq7zDWe0Pf&#10;beqlI7O8tWlAKSJsYb3eqbDWdXxea9sXYkF4Ia3vUkSb+sPI6l1BvSBy1IcUkUA50YyRms2DQ61r&#10;D/kiFMeOYC6G1QGLqWkicbWMrVaSJhYOGHSiOwZW1KAED/oIZZ0ypHNwVaKvjeOqkhGV4rESeD5X&#10;1cRMD5aOF9WbQyN1nNr/7smx6NQX6dqujjqxyE+fLw7RL3T2X2tLTW3AJeL2hTpr4O3JBaUnmVJv&#10;ehi9uGj0AdTdaFRaB9pUSLZS1mazAYDED9D4MssOxD0kgAu4HTOk9wWcPozHvDm2KtUf84IAjl2c&#10;fDCv92Y0ZHufvBgzGgPNIqo1sBwGlkV1gOrJ9/bm8wZeL0Ds5QDUgIxTiQGVrM82OPqY6yffsx6/&#10;jzdm9s5WR7633frjJ+b6vV5QYJki1MA/TQZoI2lAscT7NBsYfsHU/So1MU2t3F+RF9os2KKqdY2/&#10;7ASQ+zlAvYs75PfzyuuTnm76Znhx3SFtFWQMnSWlhtGV8x23BlwDsUVho1I60ZmI/bl1oK0TbSDO&#10;a2QBzKcHqflInx+YC6Mtw/4YV8WPATVgfsIOIJsJ5zgpdV5UhpmVY9TKw8yH0RA/Jp1+itHdo4/T&#10;dA1j+AtvIYpfn+oock6vToCIH6djC8P16aIIHYFquR9f5J0T62jzoEpamFVKvUNh/dBsSsZ5I4Pt&#10;d/EVmEUiTEigDouhHjaBg68tvqKDaruEQ1Et2XrSQICchb1qW2xXW3iVI2UuTweakYhZnzJqakz9&#10;mw3ZIwtqXzsP0tPAkuofTv0dU1GTmgVqfIdkTZvUQ8PemqkuHyxVOyJvo3XT1XD9PPVe2Uf7VqZo&#10;OyqmuZD3+yaXUn+ohMlJVfXW7Ez9uakhvGX2Eq9NYCMDDK+N8MgP0Yk+NIAx00jdPjxEF7Z0ZD/T&#10;qX9pgp8ifvhN9298DsC/hnZ5DvCa4P8WgogfdOfsDmx+RiGW4HvDwFrfrax2jKoN+6osftEFWU1a&#10;UK93wc2yI+OkRm5qU8O1w8fcJszoLgHtdYBRSmGxeeNtFUzEdeeNaDY5xoeOZ0QUQj0bwYWwQwCC&#10;fAzpWtP4a0vvwDr31sHvHlZNzeu8iNvni+qBs8ZshPpDo0s4AD7zNtzx42wKubZUt74YrgNsXDy/&#10;Nhl6dxfGSinqQ51rADazul78HANwDwBst71LAm7ud4QJZmtUbIOgrY91yQhdzSKjUnoapRIijgcZ&#10;Vl3uu1LgPLqjpcRWVpnu2VLpvLTYNfJxaYmt/jXrHdPyWkS2WtYIIE4Ny/fJT41d9j2uWthGSQ5N&#10;k/v56ia77xxL0fm6mnnpu9XP9nPdci/iwnFmDECgAQKJ/gn1Vs63APcC1MqrU5Vzkfu2iBv641OY&#10;UE/3MIf9tB0RFyDTzHpEBPx5ibuODyrELLkqnWMYXZZSWyT+jq8jMjsLvS36ngbEX1kNTCRl9us0&#10;sI4BxuOu82R/S/2DXcwjllib++ItFlf/+WETeMGs0GQ++oCFXk8OWvoMmI8T9Y1WedyaWnSm+blG&#10;8jAQ38cQ7yqrWS7SMf0JAP/MG/vc2hSderk+utxY5rCR1G9RXLmDdXi2F4SEKlrbvbTGJJVy5rpp&#10;zCfrU//GMLMMIM2JNPYVb8pgqJTG1gmkdopFgmiOlEEmneOPaVG4fRCjENZ8ZDtpdBVnnNSabnQT&#10;a2IxYmmFF3EHz2LqE1ZOfUJe0pDoShrf2F/LBjTVhNaRWjSlq97cNEGvvtlfK9b11ZsbB+qXfX31&#10;4BNz3ujiqJIOL47T+OxKSg7GmKAxHfXh8XSHuwLYfjyH5x5m5Pct5gxfjCLlHqzfP26v8xtpBD76&#10;ko70ZSIwvlmOc6VF4qvwPoyGeQXw/u44eTy597Pu/IhD5q6xOIG00O9bMjS/eXFtHeWnH16P0teL&#10;3fUZ+5U+ZdPhIerfDwD1a+2ed2Sb5gdVnj5BLMZ2fkQ0f14j0/QG4/FchwhjhuneRJBUqJH1eT3N&#10;ELAte4kGxddhnISGmtLFZuj9Y+s4pyXjuSysY3uh/12CgH9qSkkabTQnP+6r+yd4X1L+Pf55FnLN&#10;cF14OxMVVy/dh9wyM4FUHMVYbyJwbyYFDoCJvAZei8h9+Lgd/Ys4fh8zsvPl9j9NK+sWm98ZUdnT&#10;nEV4Xh2alg7JwukOWwfY6mKMHIzWaMwpuwXgLqaWS01ks1+7qNmWBzMDMNqlAde6x1YL5ztwuIwC&#10;XCole45js+M8P1+04Pr4P4Dne1qNnM+Hdsu5Mp4XYiwgJgp/CiDZDv8APeo/aE1zz3CVuwSIfyGd&#10;tlSaetfcMe59gA4Xt4YcVn7qOxst9dcj1ETnFlTV6XEvYoVTn42ERF4AbvWxk0rb+dJkhEajtH3B&#10;pMJWzxrP2Wa9MMCeIFyw6Gu+x/fxgLrFis4/t2Ip8wG+UAD5LiB+yJKvx/tsJmzCBggkJnCw5eAG&#10;ZmbEuTS2bhubCTsaowZ+/0aKfnqzgROFvyECG5DPrE50APwFf/iTCwO0f3ItfTC8kpZmlyM6Fmc+&#10;ycyx8gsAmDSHP2QANUhSFebDvOHCiLyBgNYWnNkuYdtYaKm0ReUG1YszSqqMa0Ql3pBVnQjchQ33&#10;WQDXRBLGVGoFwWBAeHkWUEP5IwLPaumvN4ana83AWM3vEKwTqzoTMXsiHOjCZoUuNK/66P7R3rqN&#10;xPAO2t9/Pu2HKqizvl2foamdqisjkBl2ag3N7Oand6emafOMDG2b31L7Xu6kTYyqlg4K1/F3ES/8&#10;A4D1I+d3zj09enhZf135hNr4ZyetziF9dvTCTy/r8fXPdHX/RNaj4sUFkWMmetvRLP+++G6qzq6N&#10;0akVwbh9hOFuGY6zh5/2jK+COwa7kYh41n0NojkVBlCCUWdZAyuApd1+ANf2BdfmtczgIpeOPWwc&#10;qXYbuvRDE6l7I9H6YnvTKQCXyfq12fnrBaApZUjJe7PXaF3PUL3avobeHIDQYktnPToJgGm+6vpS&#10;XfywjX5+KxNSDD0bMsldk6LUgzTaUR0B5O78LuY86URjon5vdOGduMDE28XYLipO5PxvY8jpKhsY&#10;AVr+XNa5tchrgOYYGG1u604UrmXPs9EO74u6vF/qcqGvyX2rgU3ob9E0nxdu4DMw2uNG1TWmnzWz&#10;HJVT3uP2dfY1+ZHY0vD842p4/be+BsBE3yt4X13CPufcINJgIjFeS3dZy2Ha0yfHe/N3H09qzYJv&#10;I3IQTZ/gkHELH6o7m+PhLqMaIg3WdzyPOvcqboZfjHhO11/xQB7I498Shc8QkUmjc065hA/OmlEi&#10;ca4xsIxZ5bCtWuoxHOi7bCBwNg/YzlvA+zv7kf5kBnlza0P9BZD/JhrfZZn1o11N+T2aOI4dstGS&#10;NbW4GNz/KFl/sJ3vgkVe85fCW+pHIvCPCAgMvOfXpsIxTqcBE09tTERZHkI08YUQX1eb+7GmkkVd&#10;jWBWNUIBkw73NpQo4mkcaebD6RiLB9J8sZopDvmcifzNGzrUthc6t5ZK08X1qeDUdtbI6gaI27No&#10;qzWRPRuZm20y7BNcSqMSKlM7FtGkNEj5fWP00dQGRJdgvTkkSl+t7ch4qbOufgTRAlP2B8d66W/I&#10;HtcRNtz4qI3+3MXfBVDnfjpAJ15O1YJu1bRpHI6MfWpravtamtndX6PQyw5r6a5e6eU0p1+odqzs&#10;rI/WDdf2jTP165l39c3W0frt2/WA+Qq7iv8AwHSsncgMd/rRef2GzPC3jUnOqtLRLalP40vqx/da&#10;6TwXxc/hQ39GQ+urZWx5AMx7JtTQxl6lNDOFEZuJ+KnroqCahkJ08eIiZ+6VkVVKOGsya5CeJtQu&#10;jcKoNOM6fLrhjg+Nr40xezW1x/61A02+3gj2xzbwY+RWjdetiAZFo/UdGKaPRwdp3wwmDHC5H52E&#10;6nseo4LfFujeVyNRRuLeuYcgcWIw61Z7anRgEfWzkRJmDD2JxD2dZhZRmUjci4tvOxOmAIQ4ftdk&#10;avQ4GlL16ZjHQKGNoW6PrVxcMZBOwnjcmm7h3A+tWEKBjMWCaFx5UdMawC1CW1PJUul68OYDaHQF&#10;0PQKoNMeWakUXfgSdORZfM4FLJTaNQLvtAhz9KRhZa+HAbImNkS+LxWlrkaBVaIwGxytGQbllL6L&#10;2fdak6sm77mavHZ2qnNq87h9zi33KtH3KiCmaZV7kRfl3ABAzPqUY711BwD/tY1REqDK+YqU+QJC&#10;B54jGlT/wIS6tRExPXPXxzsR2R8GQF91YbTUmythQ51i7ecPs8o7K1F0GhD/gHUP6bTjvIHu2PS/&#10;OURQp349YuCz6NqIxhUdRlwnzIXRou8NVmde38Smws2cTWkuIENq+Jt9uH993ITVI031cC+pvSN6&#10;YB0JNrMX33QB9QeAapHXHB5/eqsRIM7kMUj73D+3JlnfvMpGB+aZ3zAasTfk3gnMQHuWw/UQTyyU&#10;L00AY1zlws4fKQynjTboUevzh/Dl6psEtS8T5VIqM08DcCBXYj/bLcvnHUZWAOOkALrRQbY9ryRM&#10;L0BMgyy7JnVfvYI0zappREwZDYssqcUokj6cmKbt09K0pl+QdhFFL0BUuPxhB/2+G2E/4L2ymZnn&#10;4kC2JFTT8SUNdZM3KV1EGHCD2FKIAQCyw7tEoJu7eyAy6oMR5SDmw9jVchG4vLW91o+KUmpYGS0Y&#10;m6pLu3riP03X/6/trH6hBn5iqfUdQGxkjz/119m32OTQRqcWeTuMq1b9whXesLoOv9aUC2KqMz76&#10;jPHSl/Czv8P0/fN5tbV/zEvaO5KlYfF0VHHTCAIw0SyHC6GH4IUQIQ7QViBKVTJDu+ollUWzLw39&#10;dVvGbIOwnB0SixgEdVh7Xquu+DkPS6qn0WxF7ITryZj4Kto/NZ7yJ0knFkc5mcnTLwk431Eq/EwD&#10;9sdpEE46OaSYf45aM3WcNg8MUdeXIGzQOOzH+KivRWOich9ue5JJZRA96xMl29Or6J8coMEZYRqU&#10;EaH+aWHqj8RxcJM4DW2WoL4NiOapYZxoFrCFqRGGBQ1qcgHCKSSGplg06jTbU5yG8V4YUT6J/kkm&#10;K18a1WSESCbWF+vcPsmh6psWqoEZ4RrUIJLbSHVPClEEmx7rFOcCwUbH9jh0dudndUsPU+ekYHVL&#10;ClWP5GB1jQuAExDK6hnuczpg/Nchxt95vBOiDzfbwpB7HTIHJna55kLJDNjAlnOK9PcENZW5Qmwl&#10;Am6GssicVt/SjSYaCw3xYwBzdzMgfj8KEKe6SBYOiLHg+TRbZ+aU1VfjijCjRVDO1+WeIWpYDWz2&#10;sCbMN/cNMxFwGlEAeA8jJHbePtrDtgEYWX9uxZXxHesoEwk2pOi3d5McEFsk/mtbI/YHZZLmNQHQ&#10;dK4hgNzChufapkRM4ZJ0FoAaiM8h3zMg//hGA4DbWBc3NNOFd5rqzGtJ+o7Gz9dE4W9WRuibFYwn&#10;5vlAu6yuBVkvqh1KI6tnM5ntRpbjikrHtCXAzKzJVZgoHE1XskFlkx4WglJpDS0XFc+HK2pDUulO&#10;8KLb+ZEqh1ZTq7r4ZLEtrxvdaNtu0BHO8KBgTODjymtIWHHNyCCCDY3V7pnp2jkzRWv7MaZZ3Vp/&#10;Uf/+v8p6C/Aoz+f7m7p7aaEtRQoUbSnu7u4OCRKSEAIJESIkSPDg7u7u7u7uFHevC5DM+zn37vLt&#10;7//2uu7r2d0IabLnmZkzZ87cXtbQCRXOjhbTClgmhNiDvSvtzroE+0dv1uPRZEkdkFTWo1SoaIdG&#10;VbDLy8Pt+amRiGgoj47EoNRqZC0qUHP75beb6/kbHIqw+2sRiByCsGTQX4bwcrMUkfXb5RX2aFMI&#10;NjpVbEfctzag8w9Wf5ifZa+U2VZiA3R7aR1uimXszHjAOy6vXZpSwH6e9COtrHS2v8cntqLTO9b4&#10;ewgsWNPSDB+Iic7Eza0iI4Z5037oasOSzPY24s1djRtgY0Q0nUtmsAhsYTvk/8xak0a317JtAN2z&#10;Wg5n25NU7Ws7M7kGk1cNuBFXZfRS4iAGbs5CtF4gCiNE+pVpLi03/5tZcjsdgqTUzzoi3AhhdDQU&#10;YUeIJpM46hErpS6l+pe2Vlt02NENK1hcsyrWrbHnxLeoad1b17UebepZTLPqfKyGxTWvZTFNazDu&#10;mAtrYQz2sn6C2QPSWwZbmkJatiuU2fX96zNr3gjSshGz4i2R2YaW4fvXK28JzWtaQstaFsv3S2hF&#10;a5DjX7m4FcuewUqxXqZD7XLWpVFlC61fzrpyjWhczbryc0XWJwNqUp2fo6ZF6zU+FsPPE9u0Gjec&#10;4gD4YS+cKGGi7xGJBWI5UcrkTv5Yp0iLDwRgto5el0j3EJ/mh3gx/41iyk6Tbl9LsOfoqP9aW5EF&#10;YwzXbwDEcvQ4xRvrIhEb4uvSqCy2L/x1e4g6yo4AboH4OITWftW/pN87GBvcSySmHn5BLfwMourZ&#10;pob29/ra9nhpBRwSISim4jg5jT24M8vaHRZ/3wfEj5ZVc/LCBwIztfJTGOu7pNuXZpYnspZ1da6i&#10;rNJmHUXen2fVtKv4JF9F7SQAn51WAXEC6iIisKaDTgHivZBac4PU5nmPNFhGal8zk/qh5aSWq8xd&#10;tiHtDqXLspTVXHB1okgNXDvKq3VCJP6RtKwI6ZWklf7Uv/5E4Fas+GhCDRxS+EtrnxdtL2qlTtSu&#10;fap8az3KpceeJr1NCShg6/pWQRNdw1b3LmfTgnPjgsGmhgW17AiE0YUxue3u5k52Y+1wu7RiBKkz&#10;7DzuHYYQ5zEZ0rXp2OrOqGsnt0yz3x49sr9+uUaaSavlSJQN7ZTb/OpmtPsw0i8Ohdmz/V0Bf6jd&#10;WQ7bf3GCvfjjENGYFaeX5gBe0nWcQI6iwpoZmNY69KppdUa0s4yYpS9PJuuiR3+POeQbM9CaM/j/&#10;84Scdo754aMDvrH9PT+3nd0/sknMYFfCrrUIhoHFkEOqViz61aeY3n3pyJsiEH5NGRGskxmwI3Dp&#10;VBzv5mpZyUjSmj+/n2DGPLuWyWT9a2a3vlW/oUOQgWkj2PWtbTA5aG2/4F7y4gTvVf7fU88mEEyS&#10;7M9DkWxxZEBjeXGCQ014mUhsdrJaSwYrOqLECpa4g2snjh8stAQcpRCWhNctZVFNKlu35tWsG6DQ&#10;iW1Ry+Ja1eU1QNMUAPM8vmUdi2xQ2fwK50Qv8IXV5SZdFaKzPHV11S/fgu/4DmMHtkxg7l+HSF+P&#10;EqIxv4NWaoOh9Y4monfn34jX9+J7x7eub9Eta1vjMj9Z6TzfWn12Q4UC1k71ylpYw0rWtXFlC29U&#10;gVPRC+gqALqSRXCim1a1SD4eSIROk8Iy75T7qLHukh6TSnt2IXHkUnkNs3C1gw4TjfcF2b+stny8&#10;pJzdxPjs/qzC9g/CCzsLQXIN+SW17nPkjS82YnWjLQow0HZBLaf2DIb/hGkampEx2VFceeviY7SU&#10;ZJEjELsorHSarwPELzaTFq9nMz2+WHfnlmRbAIJ1NutdQhF0bUY5InJFInE1IrCiMEAnCoulvj63&#10;IvO29Erp+Z6EsDo9sRx37gqAFTBP84D4MvK7KwD53GQsXKcCYqLwmQmlAHAxOzOxJLOlBW1dXAYI&#10;E7YJFCYiFMhMOs3GeOrgYjTYWwLI0jT5S1BLVSE1q4oThUYHK1HvlSHNLiTSi3qoEm9cP+rglmwO&#10;CKama0UN3A7/rHZ5PmDZGoqsXG9aQukvbHCtzNancnob0TQbKqsKtnNkXdvEfPCCLj/ZvNB8dnws&#10;9foIIh2DGUdHYig3sJRtQrN8YCRbKegcvDgcZneW1LALE/Pbk8NY5Xj/e3jnvP26uxtWtvWsOTeI&#10;3XPpHJzk78Qb/Tn1Y8rBSPt7d2fIsVDM8Lqg5KJ2JAX/FV+uawuq2ZLQzy2On8FvYmdrOCbIvivH&#10;+F4cWnM6BA/JyO7OLu5sfM8My2QnBmOgNwgCM5nHyRltN+tYelR620qSwpaBDNQ+JPVOtSZFpu4F&#10;6XM2xaCuHsMjMgYMLf61Dauf3fpX+QKHDyIyz7tXymZjmue2Ge2zsPb0W7syu55z3fwdEP9D/Z9y&#10;HBLrFDbIHDvb056f6G4PMOB7PDsXarz8BJAOdm52A2v9MSQWP0cHUmc33I+Esil1uZjnGuxdim1e&#10;yWJaAlqiY1wrz4kBZN2IwtHNa7hrbIvagLg2AKpswaS+beXhle9bSiRqdG7wTVn41gFTgk7MNrdF&#10;hdeEFLoJnQw/OhBtaI/58//asewPRHoWwPnXte7+9S3Or57F+tUn6la1ZuULWSPM/Do1KG9RLYmu&#10;frWtGz9PNKdbK+/jFjUsslk1iwC80a1q8noNi2lYHgCTPqcC4NQ78R4jd+cF7fWDFojlTEk0TT2h&#10;1CsYABJxAdfdWQVZZ/K93caG9Fc2yKccaQfZFWUvznbiDo8UUnrlY0RaDUAgBHnEkMHOyFfsXHJ6&#10;BhMaEYlhpzUPLLdJ7GKdL5eG9OVAuQVHDhwpf1tF/TuvlF0a/wMjddntJONr59iudxUm9JZATH2s&#10;OvnpSrIDJmUuE30PE0XFMB8ZVcKB+NQEJIAA+Sx9wguKxNOq2M8QWkqxz04pj4JJs7klPBGYdPok&#10;jhO7++fCdSITqS1b+ehB1mO7Xin6wAUhKRrn/oJNe59Q6zLP+qWAmgYAvw6Q8dzC0bIEdZBbekZK&#10;XQsZYKPsgPanzzEfp7/JyGJr+sBtc71jHX94xyILvc9QfBYbXp8pqebZbW4Iro/TWuFYWd1Wxhe3&#10;mcEoxrDSuTqnNox6JYg3Bhd4fF5Ok0saOInlX7ypnyj7YGb49oZgO7d1qN3YNcr2LupuM3tWtfql&#10;v7KI1gV5s/cg3fYA+MXBCBeFf9/BNNNG3EColZ9ubg+7zZoWAHxmUjGbGfS5hcFiNx0dYHWH+lvV&#10;BjlsQJtcEJvNnJnejemyL8pupwCwbHjOsYLl4hj8tAD1qaHsGe6YFgcUDBD43RThZpaHnnBJ6sYf&#10;GdcsjEhCHs9q2flR93aGgR7bIpuNapDWYhnI717mGwCdy+Z0zGebehWw1bHfu9LnD8D7B0z88/1k&#10;h8chVY9FoStAu3CqO52ORH4uug8TvrX7E79hMKYCpWCs9YZnaAGxFgBDHiwrHRw56kI2SoHVjJnl&#10;mGYVASwABhQxLTkAVpG3W3PS1hbVuQIoRWSOonF4jZKoxLJTu8s6GI5DkZfnbRi+0N7isLK5rE3e&#10;L4i8H1ib3MyZs+K0Le2xQPrdoSWyWUy9UtZdaTlAjOf7JxCFE7hpdKpBjc1NQBlBQuua7mPxAFYn&#10;rhmfS/SOdYfXAXliy+rWo2kFUuh7qoEBLwbvjo0WgHVuUgvf0oHYUkp9Uf1hWkuH20NW8Rgg/4Zv&#10;1c2p+eznEVmIrtkYSWQp2R5Z1PL557ra80PtiMayjkUAcqkLVqmMosW9Zcd6fwwJVp30DrnlIXrB&#10;9HGfbyH9JvVJkUumrHMY7Nde4KfLqOkm88Ye9h111ld2fEAG9vUQkSYXt1tzy1Mb88aF5Lq/qIZr&#10;a+xDkbN/WGE8jIug1y3BtIqAXNbOTfLUxaenUPuizlL9ewpR/gnAexzQS0t7fEwRIl5RJxPc1B2t&#10;tP9nllAVNpl5YQkKilHX1aDF1OLHL6xWxncceCsjGBCA6zGVJBCXRgOs3Ukl0UpXZg5YKzD9IbCC&#10;2RAf+NOntI9wc/zhXYstwzqQIu/bkJpf21S/XCzlymrT2+WyTX0r2s8L2tvqhBKM95W1WUF5yQoY&#10;6l+NeIGJpX92IKLhqjfzn9vbOufK32U5C5GlTYQnUJvtHVaWu3xBa14tp5VjxcjueW1R0fH3PRrD&#10;xFkkrHYwvtO17Ram73dXBUH+BALeAOxp2znjuvMY1y1FqRYyuKHVHeZvrUe0sn5dCkKapIXtbWg3&#10;GRL5eWJed65gAHBtRmFuqvnt6uQf7Dr18M/sqVofld56ln+L3xueYsgU8xF1S6NMKwrLm1/bL7Kh&#10;TqOF1ObHTy2y5Dc2M0A2selsSI1PbCA177jmOWxVN0Qbk2va1n4/AGDaiDiW/EEL7d89ZIRHeI8d&#10;4/3JEZAZm7P7ZGTnkz+0c/3R60/NTAs0xlb3rGz1IM78ubG2RxOtRd7VIa+KAuC2TDnFt6DubVrZ&#10;okhVo5pUAdBVqXWr8hqv8zweACvtVf0bpfS1blkXTWsiES3OZFoDfNXaIdIJwuGli6xs8yG0QfIZ&#10;hKFAML3/jpwucgIh8neDxOzO/28PPNQSCqSzXshD+1Lr98eCuAdZWjgG9DFMrPUtSVuwNEo9rn0Y&#10;fumDcX1flsP1L/Od9eH0KvaNJRVL547bzODqX4H4tqcGNgdg7m4Yu8sbOvUG57rqYiKx5oGPoaY6&#10;SD17WBGZN9WGOgwPFLKfuSNfGZPLnlArP2ODvJ0megPmFwf9uGvyHDb6X1o9Jwaks33xb6NfLk9a&#10;BzN9lPaS0umd2kTITmDWqzjnja217A9UVXeYhT0z8nvb2/Mz25vwiR1M+sqODVNaySTKzOJ2fTa2&#10;p3Mr0dbIjzDjB9udnB97FdpDAPngCMA5riRRuLQD7HHS5ZOaqKH2PTa+JF9TxJ1jAi9ptMisgyMQ&#10;eOBsubzrVzas0dcWWYopGRw7qpAqi2Fskovpo2wfuvrXk0LDRGaEldY6FmrhssyZVqR1URUA18YI&#10;rz0ROBCCpjMCjig2GnTK977FUe/1LPuZ9cGUfE5gPuScROGmmWx+KKXC3HakyLVJlcvYiuiCuC3i&#10;kIGa6q+tgQAYI/dt7Xkjt3E2tL+wQ/i3za0Bcxu3YuUf/LXGhf1kZSGGmlTLZh1Ytfn3se72/Agp&#10;M22nP9FTX4fR39H9Mxw/GtAWakbPGe/pHcHcFNrzvbCr5Ya4kAmuNkk1rP7QNjZwZC3bhWlc2bzv&#10;2PDkmrZtZgO7jLndzdmlqIer2MMV3Aywnr2KBc/lCXmJzN/bjp4ZbEoL6tmfmJuGtMqHDLA0/lal&#10;vqEVpz1TWT5wVkT+aM97V80C253bFgSns8nNPrEJzb62KW2+s61JpRkTbMbAAu6YyyE2HdPOe0li&#10;owMQrQc5h0LJKmDj0UXfX1HPjia+CXH6qp3v/w4fRx++PtSaI+ZoRa0aICM7atPKdBGKc0LK5CUC&#10;EuGaVIIsKgeBVQlyqDLRsbJFA2gPoSUA17SIBtSfkFHdm1Ql8lW1YEYgy0BmNqJ0CkUeG5n1VYvF&#10;Xij22zQWRb0dielhN9pY3RhvjON5LP92HM/j8eVK4HO6Q6714HGvTJyMaaw33YmenF5ZXrHeOt9x&#10;WFbfh5P0HZ/L5/XhmsTzxMx8D5734N+DhdYyM7HQArGnpaQU2oFYmwm9Bu8CcQr7kVLlFa39SNI2&#10;C8hHIVIOwzDvYdXHhvp4CZe2G1jC3JhSxB7zx322g5r3NDeCU10AMpHgMFEXTfNFVnbsjH2LzwHE&#10;RGqPPxaReFN5Ii8g3loNUotFZ7SrfluJuTim7Yf7f23bY96zbdGsw0z8wo4nZ7OLEwowtFCSCFvS&#10;9gygn9uX0/8H2zUwn+0ByPuGFLBDeCYdI9IewYvq6FgNxgNcnh9CyCENrQB8eGRh7ylE9M5vu/vl&#10;snUxmWx0M2R8SBcTIZwaMIxQBQVRs9wMLTAuWJd+cVU2M9T8lrYTbHRdDPLqZnob4MqLGgBzx6/D&#10;rHEQUTAED+lowDuoRhbrXeErtt5/St/0S+tV9iN0xTmo8763ofW+JBLlReZZg3UrbezA6Cp2Zkpd&#10;9hEh1B+ARzPrR//a2sH+3k4tiJOHlpopAj+j5Zd6BlaWlsqRiTVJmz+xQRElrU2VL21INzoA53ra&#10;3wfC7AnAf4h53olRedFPp6P1Emh/3Nppv5xZbb9tD4ckIrIDkn/YvTQ15nur2TKbhXYvaidxu7gA&#10;4ZefN0y1wJ8sYVo7WzClkd1fzCbJlfXsMSn8LWxnL44XqZXHAfj4kO+wM0LDXIbBflpyBWGji6Rj&#10;aXc6eqG0XuR40ozNCe2ISIPqZrONPQra2tjs1N4ZAHIWZo3zs8qlHFG1hd1azG6oTVjusoHiDzKE&#10;f3YE2LPdge48h5t5foD35bFYWOgWdqDba3YgIo0djk0DX1PCnpFaR+T50FowHhpIhhSgjZVa7QKn&#10;EV4mh3WvX9zi6hW3+PolLb4B6S0nUadhaevRpJz1bFbBejavaIlNKlhi4wqMelay3k2pm+lR68ZQ&#10;HzKzA7PF4QyrxCLh7MbfPII2VQQlVjQ38W7U3nrNPSZb8wCZK6/HksHFA+R4DAYS+NpE0vsenEQA&#10;nsBUla490Q30AOA9uPb0grY7j7u7fw8Ap8hW9h7jhJBYngOIXR0s8FIDK4VWFL5GBL7axWP2rhUr&#10;P3NkAK+dSNI5n6AGPoJaazeRYk1Nx1jfnFoQAquEPcWe5dkeSK0zRPVTYaThRG8GEbSLZ1vUW/aA&#10;VpGd4Ptp1FALzNg+mMLQhDyvXmyuZv+irvqF/q7u7vt7pbUtXd9ms947tjPuS5wUqbnGegierb1y&#10;2pYeOVBW5WSQnz1JROO9g/LZ/sEF6FsC1pG0YYjKh4YVArik20zR7B30A+2jH3E09JzdA/PaHs6u&#10;frSU4jPbzHbpAfG31KhZaWm859Ll2pkQZeT81AG4mnTT1L61iMa11UKgZaTWSDXuurVoXzSjzutC&#10;jRde7AvrVhxbnRoZbWidjJZUIa0NqPIVgP4Kh8WMtrhjXpvmn9UmtcqGtU0h6tzmsOSsSZlZj7S/&#10;BpLFrHZ4eFkcKom2Encge/XUhPREiUZ2vrv9c7grbYpvrF9XLGbWt7fWpT+2RUMgB092sz/2hNov&#10;23DsoK9/cVIBuz4ul/1+iLpYDaTjm+zeSr4XXtN/bvfnBtEG65zytnIgde4iugT7WVM6owoKKlbK&#10;dPjBuk5sZjGAeCWa5IdslLiNZvo2nYFreGldn0IKTR18bmQ229+f+r7eh5QQH7J2FACTnRRnuKMU&#10;/eG6zEqrtRZakDU4LXNx0+XvMVilS06mn77HhIFpp/Go6ja2oXxoRi8cFRoZxt+UDX/vgMjayfNd&#10;7Vzf9x+yime0xp5yUzsQ87btD01j+yBNr4zNRMuzN0QhVrX4kwnA/qjDyqDAKk30DKTnHFUUd01E&#10;JLGw3pEIRsKLpGNtDLuf9DrPY0ow58yJo1cdy+fF8Xlxpb+1GMqgTkTXxrDcfvx/yUAgGpIslr97&#10;d2aQdQRWPY9l8skBl8cxROHuXON5LUZXxhoTSa8TBWB61j05PXQFoL0xIVBEVvTtpYicjQidXec1&#10;66lIzMcgsQRepo+Ivh4Sy0dk+QBMnaEa+BrAI41O0S4lVqy4jQ2aViIa+5Z9u60MTCylwjRLXfUr&#10;muRbc8rZDVKtu/yBf2XS6Pk+jRzyvU7AUKODvkIdtSn8DciqsrSdiOQacmBM8AUATtlQnlqYq/Yl&#10;ba5hT1glepFF3nsTP7MtEW/btm4fsVUgPdYuOQFdHsCb3TYnes42HCl39M1jOwDiSxAPRUFEar0/&#10;uQBjcfmJ2PncwP+u/gBWUZuzg8i7qw9WMT2z2fr4TLY8jKGBdulspv+31rPcx9jJvkVty2gge2ob&#10;0udT6lyPpn1j1l4qAtdnGKIZtVA9ZJNN8V8KyPmmJTKc3w+GdUClL2xIdSSb9ek1U/sOqprOhtf+&#10;mo166fE2zmNruhW0CSzsmgd5tXsgApRZDUn9qyFhbEKtXtmWRGShTaadR61cNPpbB+3vi/0A+Hi4&#10;TY2guV/zOxabdbMjkytZvQLv2TH2Hz2Hqf5rb6j9wR6lX4nYT9n6eE/G7YDzt/1DKSlasZOpNlGO&#10;dJzo+ys1tSLdM9qHz/YFcoPoYFcW1rOQiqS4MUWt38Tm1m1mB+s8tqltm00dzQbFO6jl7s4p7jiR&#10;y0Tii6Nz2NGh2anr01o8Qwj+eVmxQr9c4NWwQ0MymA5wCz0q8v8eprUtTIuNYOEaQxs7+uQn48BO&#10;CDN7AfghAP4V15J/d5F9AN6/d3CTcde2lA0cMpB/KQ9+IcPYG8cmxYA0tjMojV0a8iXioz7Mfeez&#10;1kgqVY82wxapOK2+ckTgdshau/Bzdf3pEwvVlgk2VgZqJjwzO4Ox4glkvLQ945GB/M1DMHzoxGtd&#10;suHwAYCiSHfDAWlL6vlGkGJB3KxjeK0HJ4nTmyjZi++j54mAUeDU6S6gYnPrgIrlj9LmnqTEnvSZ&#10;zweUSdnfsL653rY+nH6ULf1g5vtz+v30nvVBgtv3x3etLzPbfVHy0UZCyfKAgQaRWVJkOQADXpdC&#10;w/ApErsl36qHATPHrhORr1J/qFfsTalTtDsJttnjB000Jr02JJb/MEX0mFbPHVwdbsyrSNqFlppB&#10;hRcHAf8ZapfDQXZ9ckFb3+V1uzmrGF8D4bWf1Jz+cMrWih4Ai+DaIRAjq2Rv7blR1MOJn9p2byp9&#10;YADPAeom3CS2Ml20GR+srQmAuGcO3gy5eVMww9qPCDuAeVZ8lHYD3J39SFX76GiOFABzdvI9BOAd&#10;vXPwfb6zDbGZMMXLZAuDvmILQFobWRczvJxMK5GGqf6V+2RDRdwcH5JWy4EDd0qM4v2QA/ohC+yC&#10;rroPPld9S79r01pkZBQPzXCz9HwvlnI1Qgdd4UMbUfsrm9Iyq80NwA0jsYjNC2JOmWi8Nr4EBvCs&#10;Yplc3W7Mb2r3lrXGA6oQE1QFATD1LuzzM8iof3cHwy8E2Z4xlawpqzZXjkOfzoTZ7pFlrFGxT+zi&#10;Gv5GRyPt2cFw2kaBpNyAlK2P96f/ZKeGcEOYrGmt6vZwbVOiOWXQrgDAAOhJS18c6swV3uNIiJ2a&#10;VcP8SM23Di5tE9AaJ8wOso5Tg63PjHZ2mWVst+ZQOk0v4o3AeVy2dHZsPlsa9jWZxgf0vJFj4h1d&#10;BgCXQfxQn0GFkEJpbUjdb2GaC3KjKou3cylAzNw2xgvHxzFdNbc24G3pAPwLKiutnfmLDEHHqc9Y&#10;N/PHNvZH7Wzn0YvDD+xNSG/rm6WxXSHYvbEixm4MZWoqt7Ul8gWTntahO6BNhFWJyMF0BCLyw4Kz&#10;LzoY4AZkB7S6UtO2wYrHn9S4DSAPxHUzCPCGZMWSlhNO6tqVm3hnUuMA+I7GfM/WpM2RfKxn9let&#10;L0e1a2++RyJA1unlBWgvhj568nm9sr1hvdls0YvTG6D2pjORhDVvEj5t/TAI7I/VU7+Cn1h/1HMD&#10;iqezQQy+DPQd+uaDSmXgfAOAH/VlLzDjg/dx4rinfrCWe1MHa0ewesICsu9KbZwCueXaTAK06mJF&#10;5+uk1kqpXVTW8jNPZHYD/hJt7GOT/BbuokwXPcbZ8MFS2GUmXdzAxCluCCc7QYpA1nDnvDaZX/p+&#10;UvOd6KTpEadQB6dsqcK6FVa/oNx6xhjjnZlF7MSgTLYHImZP98/txHAsc5JyALjMDsQ6WxKyAUIm&#10;ZgDxzt65+DgAxYJ0B2ebrrrT6zWBWOAF5A7U/fl4L3Yroe9dF/0t9qkZbV4HalP/tDahycfYp5Iy&#10;Q1rVoO7VuJvAKxDXB7wNeR5Au6gdSqKOXGOLfm6TGn5lgyu9T1uF1DAih62JIj2MymzrIrMA6rQ2&#10;sUk6bhC52DfEjaZPYSJ/UVvaJS9pND/fQOaZZza0W0vov69tTy3YzHYOYun2zDoAOBDw0qJDSnlm&#10;bi1rWv5Lm52MwOYCafGZOFtECtoOhdefR+iTHutGRyCciaU23AhqMSJIpMQI4C7qtl+3BjDtFExv&#10;FdAeZAslaXgqn596nHOUjOswgp2jne04Rnux7HO6CBs8q0s6ixrRyKIXx1s4e44XT2tgd6ZBKJJC&#10;X8HK6OLEH1zv/uLkYvTUszBy+AEZB0x8Xn53pIzlqf8koYwt+xUrUr7DMQXHj+m6kSCsGV/KrUU9&#10;j5b9+iLWq67W/igkvWys+EOAdcePiMwGi01NOICb6Kzy4BdWrO5NyuyWlt+aRi8YSeW/p/rbQIjC&#10;DtSZipI1kcUWAcCNuJGEo/IKwwstlGVonVixE0mKHAUjHKJtG1jTBsAsB+dgKQCscgig7sx2j3CA&#10;HEbq2wXwat5YEs02aAKaEIU7QFrGcRPoiRItCRCLhOoFudWbx0nfv+Y5ud+ypHwfANDPrF/htNav&#10;yBc2CDZ5AKl7/6LpbCDgHFgMpxiOewxDP4iUPZml6oNRq/lOctkspsOCb8D7iCgsAD8gnXbSSo5q&#10;4TuAmbT65bkLgAVmJ/YAyDc8Edkx1HLwIL1OEVMtMPvqZF01yaSe8D4YxG2suyQC/8ZSr9+Qvv2z&#10;Rf7QnSFautklxtUWt6Z2wSb0hcC9U35ZtJXYGZxCLSw3SjHTf66qYlcmIN/r+zUnA5rdHwBcFtsA&#10;6bQhJrNtjM1im3jjKBJvAcRbe7Clgfp4O7Wxu1Ifb08i8gJeD4jzUPOKAOP1vtTl+EFtSfR8v5Wk&#10;0Is7fmULOqSzqS0+suTK6uO+SbrM8DotouYsnG7AXqRWLJFuQr0bSN84uDCb41k6HV/iS5tHe2RB&#10;UAabE5CBf7sA/zYL2FSLD/7R9hHxV3CDWNwxI4RPHrce5OR4DN8TfmJGGffFuCLIQhvR8mltj9YS&#10;ZbYhEVzazDYSha8uaEEvN4zI2cI6VMW5omJWu7+T3+MZBk9QKc2O/sl6MtRgTOykHomwv4nWj3A5&#10;uUUGdEd6cgDxfB9CnaP8HWGodXXiCKSZAnCKrke5QR8CwEdCbQPRfzh92aesezk8NJcNi8xu0dOC&#10;rdOcKOs3HrknfflHCEpuzS2NvLKgnRtP64+uwMb4LDauEatW6yGaKIY8lTSxKrWjdM/Jdb6jLEBT&#10;PYbhE1arXplTjT49PtSY5t2CILtDW0zrV59QMvzCKOWvOLT8uqkFzDsL4daxfpU5canGHm9sZY/Y&#10;MXWP9TQX6PE/Xi3tPtnjjWQ6CtWtK1azwaSxAVpSh6KuOABuk/k9C6Oz0AlX0s553rP4Ct/Z0HY1&#10;bFDrqtancRmLLJ/dQukedMZNJRwJbFfq+Ag+L0y+0rLpAbQyBegA29yBGrg5002N6f93ImIn5nrN&#10;+uV53QbgUd0/7xvucV9cO/vmfQvgfgBY0wLaryyZGju55NeAMwPAzGiDywqgGNeXy2TDymVxZ6hO&#10;eR1+Pu8ZViGbDUUnPpSfOU0q0dcUgd3pR/RFPytV1l0viL0aaS37duC9q7TaE4FTb0jowZF+GoJL&#10;IE75GQD7loArIrMM3G0y1EI0eWep97vX33le/cUb6rf1WlotWx1aUjTeL2DRsrBJGruMKuoFKV/q&#10;Lupp2kopW7SxgcPjf+kP38bz6tRgnEFgOw8NzGFr8TNeG5XB1kcDBs5GgLyJPbaKxhsVlQVmorKL&#10;zD1yklr/6IC8DY+pHUkcIvB20udtfXMQob8nEgJ8Niesi85kqwDZsk4ZbD77gKY2e88SSjGLS8oj&#10;jXMLr+eVXz4pbj7DNeJLWgzfOHFCXOl0DL5nIS0vbAtDvuamoHS9IG9S5J20sq5LuwxTvik+O4x3&#10;Ngzfy7OnqC4DFpVsE2nqkrAfYGKrE4laoCirZgcGYzCHpPDwuCq2bWAZu7uyrU0NzWXVeUPsW4zs&#10;9RQlECJ/oy86ig2IAzp5otCfOxly4M3/cEMTRBuMamru+wB/L0Xak9yoT/J1CCKcMMIBmr/nYfqr&#10;h4nABwHwoRCb3uV7S2z+HdGuNYMV1dkYwXjf4CoWNKqV+XcrbJeXwhQDqnv0l+8sqck6FlbEDMlj&#10;a2O+tVlt0tJSSm99ytM2YqlbQ1jVdtSe41pyMx1ARkG0vc1e4xsLADEabK1bfbCqsd3n+nANAMW8&#10;/heGOpyxHwvOH6OXv7+6LvuVmVde3RRdNyUGn3djGcDepJFC3qNMKt1Z0cL6UaYEc9MIJoVtT8uv&#10;EgRWebTZHdjIEQJ4FXmjAdHQNlVtVHBjG9a2jo0OamDJ/lWtd93CFk1E7oqPWST92Rj6+OHUxKHU&#10;0wGoy/zRx3t6y+ydputQjyGOZuisu+V+2wYUfN+S0bkns2xtUMF3bQB8xMCCH9rAop96UmL6u4PZ&#10;suhO2Uw2pFxmL1ABLsAczg15eEW2X6BIG16Jx+7qOcN4XUeP09hDgMtJ0fWBN5V2URhS62WP2BeN&#10;FZE9veIUAVdHvWKl0j6G2ruS1DHU3uNZS8pzRWbXgoK5BsgvdrRGnqm9t83c3tvnRF07FWlX5tWw&#10;hX7v0Pst5FoG/xK1nzE2+BwAP4fM+hdTgbtsCzgz4kc7y97abYnf2MouXwC09Lam6ze2NjKDrYn4&#10;hqhGRCat3qAr0VSA3szZys6k7T0BbE/Vux4Ab4e4UvTd2Sfny7ODSLwZ8K+NZP1mFEAO/9qWh6a1&#10;8Q2R+/2IfxYAbk4rpBmLzTRBE8he4AAUNyFFEefzh+lbHTFI66zMHJeDMCsM0VYYoow0k+Hz25BG&#10;d5gwujm3pp2W0QC139HRgHo+0WweXtAjytnKbj+SghZnn1JdbkjZbVVn/l/if8QREkHMuDrY0Ja0&#10;gDKwuEgc7TSp8nH+TsfYc4W4YXRwdpvWozwgRCJJz/gRUeop4Pt7LzdVXks9TqoMaFOlKT4BcI8h&#10;vOH1lCMcou4Ljvs8zguGJSZ2ym4To/l70E34bRvfD+nqSSSqXYO+t8jIgvYIlvjpWlpLK1CFLa2N&#10;kQLTQ8OJwAlZqenT2XyykGG1PrXQH7TJgTqy8Ce2IKyAHZ9Ywf29H6xsaI9W8PXL62PgwCQa4Hy4&#10;ogELypt6ojCZhrY1PsZm6dHKBnZvORGac5sBh9t8zR1WzFzBjeTxRtqayCsfrGrhNih2+p5BBtLa&#10;jkTONvRsNUJYAQKrPc9FWkWhTx/YvIyN6NDQBvnVssH+bIH0q8aIZnUb2ra6DWhF66heIYtGcBFN&#10;RI5kcVooYA0AvG2IwFJ4BQDiDoC4Jc9rwW53yPSWDSz9pQ0t+6Ull/rMhpT6lPO5Dab3n8wZUpYb&#10;RtlvbRhH16FE3uFE2uFE2OEVeexOJsCb2UZU5nWej6zsA7OAm53Xdb73RGBFXncVkAFxyoNEBqXp&#10;D6sn7CKyLxrruYYe+MOTQntILW+bSWn0NTHUIrZgqQGtAVod9Y1d71iRGeLLsdcivNBP22GGJbCQ&#10;/Zedt3/DgP7DXlyj9tK0zJqIL3FdzIt4ndYJZMVfmxu5QYo/mVZ6SBp4dgzkByBezba8ZSGf2oqQ&#10;z5iG+cJWd8EjCrCtB8jrOGsjAXN0BtsIkDfHAuDuRFeBmJbTdurjHUmAF+Jqh8ALiHcD5l1JOd3Z&#10;yeuK2krHN6PO2gQzvTjkcxtYic3v3GE7QTTIXaMzbYfggsjlUMlEopqJ467aByHFzADSe1LngyOQ&#10;QTLGeGx0KXS91REo1OaNTt+cN96dhXVRP1UExMXRaOMkMrc+mu5K9EZZTdouux0aWhl9dyUmpfKz&#10;GTAfwxpsE5zIoH3DDJbQKLddWtnOfmdDwzNkknYint9fVxveISvTQ4xZ0mL6fXsH6tyOMMoitFTj&#10;8ndTenyEQ5R9DlifU+uKtPIcD4BT+ZgB6N+3tKAn+qWtH4nU9QDyzd0dMH0nrUVEcoKJr1PzcBNF&#10;IfWEsuj+0npo0pkAm1rajjN2uJ3f7aqoLFjycEPxS8ci7o8tHBa1X5WMEHJlAS8EGIISrVDVZkal&#10;v3ICeQx4BdSHKwEzK1Yf48j5kOtdxBp3mYi6s6wuX1cXSSmRe0l9dhfXx2CvGqqytpBbQSw9y2Bh&#10;ObCWhSTqwvrTUGrXZhBOJUmfq5HqtpfFLLXvwCbFbXzXFjakfT0si2rZEAA8oEVlNkCUB9BVbFiH&#10;eja2c1MbFljPkmoXYesDiivq3kApu5gv7gB42zK80J7XArT5koGWeghVYvN9ZCPo94+AmxhZgVZk&#10;JboNlTLYSMZIR1VCXwAwPSczz7/j40hJK35no6rwWtWs3qvn+SjWqY6qkp3zvY2qmsOdkbqyqREA&#10;Y2Sn85Ba6TG1sA/Q1MOp9z0KLc/xTiu5mpgI/F8AO6UWd2svgFUHq83kA7Cn1cQRaF1UJs32tqBc&#10;fSw11kFNPbVlRJGozG5cOxzKGyWI9PcrolZW7rCNuAs3ZZ9uEwa3SZloW0iJtbvH17Y44ENb3OEj&#10;WxL0sS0L/tRWdvrc1nT50taEfWVrAPKacK6sWFFkFqA3sHZUtbIi8hYBkyixhWVdDrAAeA+18D5a&#10;Szpit3fxJtyJQfyefrkBd07HUM8JQCRR8zNkfxlQV6W1GO6qMWURLlT9jgmaby2pEjUOljfT2iIr&#10;TMzHTqGCgFJDFZUBcg2UVUQOAHxzXlXe8LwZN8bY7V2D7fK6HnZlRWeE+K1sU1JJm9M+m63qWoAJ&#10;pM52cFxD2k1ZIX3K2aLoAtaywLs2q3sVTOwAL/rmP3cLoKTDRM2ekGOrhqFHh5j6Zw+vH2KOW7Uu&#10;EsQXvCYwS0vtDo+fo2ryHU0sCdgC+YuDOGHOq2l+Rd62DaPIgs71h80O5obATQP29y9aWb9DIj0i&#10;Qt5HLXVzPgbwmAmeR/V2Bn35MUQ028lwtpDtLO+aEXO8ryypzDss6P4OpVxFFynvrSC1B8BPWGbu&#10;Ii8R9bGLyIq09dy5u0ygpefM7+0mbasbC2vZNdpgV+bX4iaAVpyf8QiKrVuLmzLXXdwiiPSdWKfS&#10;mfU5YZQ7nWB+6wOskkTgOog6gmCWe1XNaRO7NLBxXVrYsKBGNoIzrG1tG9SyivVtWsal0cODGtqY&#10;zs1tUlQbGwHIE1ULU/fKnieQ6CsSKxhGOpDTnijcitq4Dim6Pxa4/Up8YRPo+0+ojo6gWkYbWx21&#10;XTU4ASavxlXLzsnmzlgA6zsCr87Y6tndcc/5nNFVOYxXjgG0Y6vndtfRNRyAFX0FYgQdvvOQttJ9&#10;Zi3/A2DJLcVOu7lhVwN7WkuOxHJCDwHYVwd7SSxAa7h4iJl+oTrYAVvg5WhAAn21A/IFGeHxeUdp&#10;RdEnFoH1jP7eC5wo/qT3t6bbN7au25dueugaLYvbS7hro4G+wITSio4f2txW79jCth/YkvYf2dIO&#10;H9uqjp/ZGkC8mnR3deiXtlapdVg6D6A5q/VcwCbNVt28oVtGR3ptJdJuo/YVkHcDYim7dHZSG0vc&#10;4Tl5eC03veZsgCs9dqrfWh9cL/pVQ7NagzSxSXab3CYn4oQs9B9RWAVSbw8ogZkexBXD6BemVkX4&#10;0IABhOYwtkRlWiW/X1uB5c1ZJBX4Nf95zl7c2Gz/Xlpt55fF20pS6CVhiPppMe3sXZA53Eq89pM1&#10;KvAOM6XcYKY2sOPT69ILJdU9HE2KHI4ssoMNbpvZ9kzH/QTgCrBKi5/tDwF4Aaiu2np0z1JeqZdM&#10;Wv3vAUVwZImOiQa8AF317j3Y76PTWltk1U9tz/iKdgfF1l/0k/8hCv9B3/U3xBMP1zZz4LpODXtj&#10;HmYEDP3/jHLr0vRyDI7gCjoaeSqGCbsHYFwQhWmC/+e2NPx7Bk/w8F7nB4gBrqIv30egfQBgHwDi&#10;u0uQaC6u5c5NzPvUq9Z45bX51Mqk3ZcgvS7MwrQBkcnJSWVxG0WtN6KMDa7+GS0fj8SxMxEzjNaf&#10;eri1affIB6sRwOtenjU3bcpZcusKpM1VbFTHxmQtDSyuVlFsbgtYz0bFbQgpdJ9mlVioVtKGB9a3&#10;oS0rWnfq5khaUiHUwSKxAom68pjuIAADbEXiJkT4BrDS4bDXIyp+Y5PrZAHImWxc9cwOvOMBpo4P&#10;tA7IAi1XRVsPiD2gHQPQBeQxAjrOnGNrAl6AO7pGTndcG8kB+LEvjQbID2lFKI2+T/r8ctgB8NJa&#10;cm0mV/sKwIjINfDgFXqoP5xyRUQWqbIjrkibdUinXR3sCC7S7JfAFXg5MocXiPHPMoGYmutf7u5/&#10;oHuVWEH63Nnt3rdlndMSjQHQ4J9IK+mJxmW0WU1ftXkt37YFfu/a4ja0awDxckC8IvAjW0FEdiDm&#10;61a5K2tAQolMgFrXlbRD1gLide54gLyVaKzVmWKiFY1lrbq9L9FXiq0hyDOx3/G8GX9A7fWDLesK&#10;kDtmYvTtSzyms9jMTnlsYdcfYJAL2KKIPIwFAuCBJXiTVcdgAPYcf667AvDatvZ4Tw/cIo9hNnfV&#10;Un8/Zim/HObvcIjf/W785nbar8fn2onZnW1tb9Ln3hXok5Kezq6De8SnVhkf652TSCFXNrdL81k3&#10;uhRW+iDTYETZC9TR8U3ZOLmeGyYKJSmVfuemKFueRxBBD2F0n2ykFbOFCAoY/wXYzwDwC9JotY1S&#10;NTO8t5Njge+taodnV2kbQrvn5tJGnnWm9KAlrBC5dJ8e7S0+7wbR8DogE9BuUtvf4qpzh5vt5ZkV&#10;KA3KAOZK8AGFqIuzI1SRr3R5UmecNNapTdaCWpcUHODe52tu6/ssqA4fUJUZbg4GhVdhpy/PJfPC&#10;bfQ8oD1LNqPhFM1/70Vdtw4hz04UXdPb5LXOpM1d6POGQ1LpdIR8qk59WoFRzy75P7WRfqVtqH9Z&#10;69e4uPVvWpIdzhWIsAwsVPnRwsrntimRzWx+YlvIwFqW1KSU9W9WznpXzMVAArJJWfVwE2jCaGQD&#10;bgpBKLwE3La0lXypdGMA3JjecDz93FG088YC4DHVMtsYMrTRlb9z4HWgFVhJpccAXAHZF4E9AP6e&#10;r9EBvIB4HAAeVyuXjamZ8+WhjeRNoQVkH4ilj35A2uxrKblpJdW/3v6wb2LJSS7VRlL09Sm1aCdd&#10;VR3slVp6+8OOwHIA5mNcXSTWVRFYERkrnhQ5WeJcaUw8/YPS5g/qYd3hFTVOM0I3qnoaW9DuHQil&#10;DK6GndXyXZvZ6FWb2+wNm9/CA+KlHT6xpYB4cbsPHJBXEYmVUi+nPl7ekStnRQiAplZe2Smt57jn&#10;RGrVzYrIMRmpd2GPWRLuIjFp9E6lz0TgA0Pzu7Rw70Bkl3hM70BuuAtyan1iXlsWhdd0Aq0iIu7e&#10;YaVtTUIeJmkKshWCgYsFRBWY1QeQPPeoE5/fnU/E/dlS/z2FEfshS/3jhKU8BcBPD/J34Dw9wHUP&#10;Hs2zbMPwNrZveqT9cmCCzYsqbOV++sCmJVFHr2wJoRRkd3GfODkFwKxAWrgvHBEHg+EovW5uwb1x&#10;dwjOHm0daB9oiTiE0CNEEYq+SoVlkvdM6TOtPEXdFJ4/pSUjM4AngOspIB0bQNQIzEP/NQA7G4C7&#10;lpWm/L/cpAQQeN2VOvQWUfieiCilwexxeqhadk1jB2TV/Pf52HkmwWTxq/FOPX5C60dCjQeQVRpY&#10;uKO6lnT4GtH18hyp0dQLr+C6Exe5AcjI/Ty7lU8zCnqccdEjY0sxgVbENiPYWQXjfRBb2S2966Ex&#10;/8q6IMqIZAa7Kyqr9pguVIaBrkUa3b0cctaWJSCvOE1K2oBGqMsaFbFBLUpbP8Dap3FpW5oUZMv6&#10;tLVlvVrb2uRgGxPA0D+a6mgY9DAUWKFE3joMRJQhJW9JbR0gJloApiYOdI9fdRG/DSOlg8pksPHI&#10;OcfVzAoYqW+9abIvhR7jS5P5mMDqOYq63wNcD4DHOADzvCZpdC0iMUDWAcADHIllDrych1Jm0Q9+&#10;iN3KA3qKHBFZTiPt2ktqJYmN9oo8VP8qAl/1ANgEZFRaqVcB52WPqENmeCkCqcArEssBmJ6xOwIy&#10;r7NUPAVP6RQ5dhwhhd7hhycXdREi9kcbWQKGCmcOTObIymlsZpM3bDYuiFPqvGIzG+BT3JjDa/Nb&#10;vGNL21ILt6Um9p5lgHiZamPO8o6f2EoBOJgULuhTjmpmvQ75BYhXhorJTmerw4nMEF/qJ2/p7hWE&#10;0D/eBZj3D5GZWxFmhlFvDcxPGlgWd8sygLQoESCvbSUC7IdBPj6B6ahxFVBTVeBazvlw/cos7Z8Y&#10;8t3FdO/F0yUA+Kal/CNPqtPYvgLkP7C3+YPnfwHmv07y8Sv2z+OjdmXrZDuEGd2+6dEWUeM7C2mQ&#10;y+5sCoNICrRbgPjKosaMSNayHdNa2vLpbWxA0I8WjandPcicB0TKuwDu7loM8TDDewQh+DtZzT+o&#10;rRR1dZ5DXDn2GSD/yu/8JvXlI7TUD1a3BZRtLBlTu9UJ+QEnEXKF0mV2ONGnvbGk3ksQ3xFwaeko&#10;DX5Ca/Ap/69PuT5Zx9dgefSAZeT3SI8FZNWxVwDpRaLow1XN3fPbfK/r/LuKspcA6KXpclMphxJN&#10;xgwlndnCabeXiXU5TJYdQ/BxeHRxbpSFKVF+tFWIbjbAZ1yY1cT2DGthk1sVdACOwEBB/dvmGM2L&#10;ga73AQDktV60aYYC4OQWZax/42IQggC4eSkb37EW0bicjWAh+ty4prZ5WIjtGh9jI1uWtCjUUzEM&#10;GESjXQ4hAteU+wqnEl5f7QF0OwDczstIywGkhbZcUm93Afgjqn1nE2sDPqLoaECpM7Y6QPSmxx7Q&#10;empfX9o8FsAKtO54ATymFo/5PorEY2vl9pJYAq+3nSQAu6gsUksp9H+Pj4GGhU7xMtFOxHGFtMux&#10;0HrsEXSkXgOoYqOd5JLn3pNyWR9Xmk26xoI0B2K9JtO7CzzHzygFTfTz3YzK0TJ4CLnxgPOI9G97&#10;cmlmJdPY6CppbHzVV2xyrVdtSu1XbHq912xG/ddsbtM3bX5zInHLd2xBq/dsYev3bAnb9hSNlwV4&#10;U2tF6ICPIb0+tiWk2UuCOIEfewAdyHGA/pQ0GzCTZq/uDKNNa2oD/eCNcZmdzHLfwB9cbbwNBdeB&#10;Ebh4AOJ91Lf7eLwftvnQ6PJECOozFFPncQA5h1TxJgPpvyBcecF01tNlLGXbhwIt5SogJX1+cRqj&#10;9VMOuKl/c312lsdnAPcVbF6v2V9XttjF9WOoxwoyylbQVo2FBT4/FfIq1C7CWF+a09CWDWP4e2q4&#10;NRsZamUCy1jfhMr2mBHBW6Smt1EzPeQm+IukiNINkzILtGKclTL7zt/Utb9pPBFb4ftYtT5e08Eu&#10;Mpu8rnd+VwJcny/irYljja8vrOMAfJuoKeA+5AbxVIvY6NNKbOE7YqofA+RHa9XTpU+s2pbWzxXa&#10;Z/Iquw6ncXWegFsDs4KqRFeAK9BOKMkEWTFEHkVh4Iu5me0jsNp6fhhf7wP4g+1G174N/fomUvIl&#10;3Jj3kA3dXRNse0f52aJO5Wn7fEQExpcKIDdicqgSYGtGWhtEFO1EaymOfmzfWnltINE3uVkJG9Wu&#10;vM3p1simhNWyxLo/2gj/0ra8V0tEMbWtBzJV6Z+7oWGOAcAB2uzA9yuIXZCWgzckZW7DBFJrSKz2&#10;gFv+W4EAui4tq6ZowHswEDGuTh5vDUsKTB07tjpXlyJ7QOsee4H9ErheAI8n8o6rCegFXs742nx9&#10;bR+AJeBQ9BVwnTJL6bTnOGGHyCyAnKJUWnppAVhMtNNISxdN1HWR2NMP9kwtEVkdK82bRKBWmq2r&#10;PgZgU67ouY4+n9TtqupnovoFUvJTfHw/BAnCg9vctW+txIdpbWtaFjWtR/FXGXRmS13FV2x8tVds&#10;Yk0B+RWbVvdVm9HgNZvV6DWbQzSe1+xtWwiIF0BwudS6HWk1UXmRyC5ALUAvCRDxpbr5Q0ANAcZZ&#10;BqO9tP0HnA/d6+5jHEXyFUTq1fSbN0QBaEblNsZnRfyBtppUei8GAgdpER2kl3twNC4fkFUCr86V&#10;ufVIDRvTZsG0ns2Lf21GHsgb/8lefp9/HwTEN7yH9Sf4NLvn/16iLgbID0/YuVWDrL/fD2zu+8TO&#10;bB5nqWxZkAHdnSNjEXk0sVUDylpgn7oWNL+XtRobZnWGBTHD28TurPe3W+wgfrQJsmpXEFEXCx5I&#10;Kqdx1iytwOv6vl6SCzHNc0D8N15bkjDeX94KJxAYcjYo3lvRkigpWSdMs2vb0IddAVMM+SQ3yF/I&#10;lGR38xv/b7/TYtL5jaEINzwhEJNKK6W+s1TtnzrOnO6CGHksf2X9q7T4zJRyzhJJc9lHR0FIYW90&#10;EC3AfkY+92HCvwcP7z2UMPtYjbNzABaz7Lhax/TSKvTq8wM+w8erFC4jkYxUBti62FrWs3R6CCzE&#10;GvRuNfZXEaC1kPyRyZ6OjEYGM+XTNQ865FJf2ugm+WxGl+qkzi1tWVJrmx/TwOZ3q2eL4+rbjKAS&#10;1hMhRiTzu9EMIkRDWrVEkqnvV1BG8FxLY2jYCr/pVvw7/iK35AACoJvyedUReLTL/jGDLHlsQt18&#10;1K8CMqdGbg41rQOzHucBpLkBZ26bAEDHA1gBeTw1r+cQsWvnBMAYQPA5nhTasdACLyB29bAe+wCs&#10;yAwb/VAgVivJk0r7AOwbcnCSSqXR7gjQnrFDx0q/jMgCqtJr3jCKuIA29RpqH11xuUy9Crt9hTf0&#10;RUB8lpYHQw5/I/K4AiHyM3f7W1isnplT33qWfMMSC6RByP0KzW/2xRKJx1MbKxpPrf0qQH7NZjZ8&#10;zaXV85q95aLy3OZvAeR3bUHr922B/3u2CLJrcVtFZ8DrPR7QCtyejy3S7h9/gZ+Izk4gnfmchW3e&#10;AdQf2GKAv4xIvRJWe23Ut7SiUG8hCtmKPHM7C9T2DpEjiN6MZXECkR8X0YZIc483/23+f66zKPsG&#10;Uefp1jD7+/I8e/Zoh714soPrdnv2YKv9dXW5/XZqmt3fPsCWJJS1JvnR2dbMZA+Oz/GC/Yn9enOn&#10;bRvT0EK7VbYGQ9paoyEB1mJksDUeHWrTp8IOs2rkEVY5f+4EmAwnCLQvdOgN+1pGjrRSD1ivk1b/&#10;CWEoBdT91R0gi+oT+Vhqd3ik3VlDuk6v9cYC9V5JiWnpPUHVJQ+tX2Grf6cPrAkmH3h/R7Osx79K&#10;PUUEfkBP9w7921v8Pa/AVKuWvTCdmlb1LBFX9r5HMFU4iBvKIeaxD4gwTGYqC8npLhaX7dKIJ8Sh&#10;5r238DvexLTZ+tisaAAy2zJmiBdhwHeMAY4HazvbgXEBfJ2/TSRj6YyeOQTRRn2EF9Vo77SkNg0k&#10;gnZkwKBLNnYG52TW9oc0Nrz0B/SOf7SVPRrZRn6PGwa1sRW9G9vSeLTfbQohj3zTujK7G8XIYFdM&#10;AeqTNldkdUpRAZijxXdV8GtuhqSyBSx0G8CsfUxSa1WjVq5N5O+GwGecA7CYZB9gBVofmL3gJVJP&#10;AKAOtDDN43RqAtpaPPeCVwDWSZPylBr4iSJvf28U/h+AUx5RCz+iFhaIBWBFYc0Mu/pXQw3SQ/sm&#10;lTTY4HXvUBQWeFUPE2E9U0tKnQGvF8Q+ADufaTY/pF7lJuEATJ19XnJADOYReFyaX81Oo2+9tgyf&#10;YlLShKKkPvlwMCj8CsqWV21UhVdtfJVXbaKicY1XAfJrNq3OGy6tnlb3FVLr14nIbwPkdzhv2zzW&#10;gMwnKs9H6SWA+oDsAS/A9ILXB2CBdm6rN21Oy9e5vmFzWnCa85gFX/N4fZ4/kR7QKwVfKZabnrPq&#10;501ogLf1hhWlBSXyaz+qpKOjcI4cW9rOoz66NL0q9WBdIpM8sImQW+SIAVsM8fT71k6knbDGeD/f&#10;Xt7S+jBiGIAgf1FkAbu1iYXsGK/LBvbPJxcsvndD8xsdbM1HBZv/+DBM6CKsfq8WNnMKwopd6qUH&#10;0/OVewVtJNW8+EnJU0ogVo/YM3HUEUKL9Bkw3uD3fQuS7d6uAXbn3G47syjKbi1vx3wyAhP6rfeW&#10;NyMVJl0mzRZ4f4cME1h9gwYS3OixUuin1L+PUVXdI+qKmb4OcK/g7SUjwRP0iU9NVk1bCitcouww&#10;5raJsPuGqDxhsKMfs9190KQjbd3K4604pGzu+T11LuZ/cVkRhmSxVV1QxnX6Gh4jHe26bNY7AnXa&#10;5HA7PDnMDk8IxdespkVimhfMVFFjhBcSWLSGLW4na1kBkeGCXj+9aiOKvmnjSrxhE8q8abMbZEBt&#10;V8rWdK9tKxPq2pLoqjauPl5WpN2RaLgj5G4JOGukwaAe4CqFzqW9RTzWEu/agLgJUbcFKXVbInEb&#10;ANyQ1yrDfvvh5tKvHLVurR9pAeWmDib6es/oap7HisDjauZ19e1YAKzjY51FYP03+ur1NCmA13cc&#10;C/3EE41dT9iRWLSTHsBKP1QEFokF2Lwp9EvvLKXRIrBUBxOFU1xPWMc7R+x7rlRZ+mkdmcgrbVYE&#10;vgpgrwnAnJ9J18+jKDoexrRNOwfg46iUrqJz3T8ORz7ulrGcxPyvWN8ir9qQMh4Qj62YxsZWIRoT&#10;kSdWF5CpjyG5pgHgmY3eIiIDwsaAj+s8auS5ROIF/u+6SCvQLvWmzsuULnuj8SKAuYiPLeZzFrC1&#10;fkFrvrbVW3z9G0R12O8WRHmBmKOt9ovbvmvLqadXUEev7EwvOioddfPXtKXYHNg7ixOCHEj+Cdse&#10;5JHIEK/REpH08Dfe7H+zjeJvpmz+AgD/aGgd1w35X63sXcSqI0oYEwSJNqAYK0+G2MOji1js+zO7&#10;fh/YsIV9rd3kbtZsVCfzGxdq7fo3tR+LsR0iooyt3tnD/qI3/GIfIN2v4wHuc1LpFOrgFzz/m/aS&#10;IqWGAh6Q4t5cRJSkfXNpGZ/DbeL61hEY5WOIjzn+Zaae7pNa/74NPzRZ+iC40TifO14Q/4bm+hcE&#10;GRJi3JPMUe0lrbmhH3xxalkM80o5L+4jOKMc5ujGtm8woGVl6W6AuhOgbu2Vlb43qjfORtRv0rJv&#10;gH9YA1G1OoKD4eDSjultceAXtjgova3EgC+5YxnLHdDeug+NYjqrhx2bGm17BwdYXwzy2pP6NgXA&#10;TWCLW0MySXARofG+3Lx/Crxik0q9bjMqvmXTy79p08q8ZlPKv2tzGn7LzaEkUtZa1KbfWoSiL3Vt&#10;FKOk/tgGq/4txykAeLUUTTuOtB+4Bkqs5owqNgfArTiticateK0G0boOYO6S51MbXPUHQJnPCTFG&#10;UQePrJLDySJHISwRkB2YXZ8X0ksgVor9HzD7GOixROQ0qU+SAfBAzgD2XRGJn5A+60r09UXdVABs&#10;j/4HYEXgF64GlvWOAOlx7BCAHYgdE020daOGnucO1Bp6kADkumcAIuUmkfwqz69hByMAE4VTAHDK&#10;OfrLJyOIwO1Jn6vbPkiMazCgaxi1C88uANNfy8cfoMCrjF29YsNKv2IjSKdHUxePcyB+1SZ46+Op&#10;kFvTG7AOs+EbNhMAC8gC8JzWpMcA2BeBVfsuR80lAC4PElvtkWaups3kWlEhmJYLmJ24wmYvh/xa&#10;KhKsA5E7gBtAIERZEN+Dz1st8IZ/QYr3DXLNTEg1M6Pe+so2x3yGF9U3KL1yMKlTxC6yu/jqrLJu&#10;fcnDhRWxF6rGkH1VHlfDxaQub/bKFs9Ooh6Nv6F9Bbs9uJg9xHHyypaJ9vslrQP91TYfWmEtR4VY&#10;Q9LmbmP9bHB0SStT7FNrPbCRBc2LsT1buQnT131BBE5RGu0AjPqK1pxq1scOuI295BKRd1k9Unt2&#10;SWEccGvPWDs1vSHCkyYQTxBViE80uveH3EDQQwvAvugrax8x2E/WNqF25mtRS4lVvgJ4L+HucRbg&#10;nmSf8FFIKFfTwubvxgFlJ9F2R9/vGSCRCYPkqtKve1p50q+vozxZBYm4UtE2JD1SWUVdUmZGPOe3&#10;+8wWBgBirkEBFez78C6WPL6fnZvby47PiEW51tlmtilmHZjfbQiJ5Q8Ig2GRYxn3G1HgNRtb8BWb&#10;wg7kqWRy0wHu9NJ0MyqwSrXcWzaZx9Mqf2JzWE/TJ9/bFkHvN1LAx9GjEZG2CmBVCym/W3jGviKu&#10;2r6oZWc1sBZuAnnVnKufyC1ArOdVsfJpziaPxBL0hR2Ac9MjzuHRNgPikQKwFFacUTDUoyC0dB0N&#10;yAVm3/FEZIGaGjjlyVDAO8RSf0n2RF7klC9ZaLWQdJwiy9MHdkIOL4El0zspsV4a3zld9P/j4OHr&#10;DzMznCojgGuKvuodawiCuvcaafN1gItJfOpVbhI/8/wCwnyGGv7ewbA4AN4DkXEetnI8y606M80S&#10;nRetaV5sSEh/kvgjDIbYGg6IR5XnVADInLGVX0H9QjSG4BLJNaUeKzEbv+UBclOicivS6tbqHb9j&#10;i9q950itFQB3BWBd1fkLFFvpYZ71RqI9wYaCLYkCYSai6bcMQbBmpFdmrpnQSZMud89AysxgejxT&#10;UIhLNnLVOOJehCBHhtIvTgLEvVnCPR/Rw7Zu9pitCb9fmWl/3l1ifz9cY/88WmV/3Zhhv58aZfd3&#10;9bQHe3rb04P9LbbmFxaOK+YhNioepSY8PraC/Xl2sd3cPdPuHVtl9vyWnbm6z+oObGfthrSybbMa&#10;Wd9WmaxqOaxhJrS3euO7Wt9llEFM56RS4z4j8mqoX75Xj2nz3KEuvQGhJELqmiSQsyrY9SXNGa6n&#10;p7w21K6v60pLpxpTT34MEWCqLr0zxNRvWrQmkopoK+D+gpOHSKoHEI6qc+UrrR6uBBfnGA+UVe9R&#10;XD9V3+5BBKN6VsYJ21gavqW3UmO05ghoNqIzX8/ve20kKrmuSF8R16xi9evSjl/akuD0gPVLZLNf&#10;2qKAdOgB0roztzVlDwMVwyJbW0TndrZqSh87NT8J9VgcnmKhmCC0tv70WSNgpAeX/shGl3rbJpZ6&#10;w6aWArQAd3ZZbupluMELTRRMbAAAZOZJREFUxCVpS/J8Zjkicbm3icTv28jCb1oMwO+K3jma9DuU&#10;WrY2AK6sDRMAWKtJs3C+BMAf8to7HNXDDai3W5NKt1UqLRCTvtdH+FGTxyHZ3rfBFVBj1fnBgXMU&#10;7qGKxKOksCKFHk1NPIYUWiDV8UTq720kLLUDtFNieT6XGhgAuzPERWKB2ByZJTaaKPxQpndKnf8n&#10;5HDWO84vy2c96wGxIm6KbHd8wo6XqbRqX08N7Kl9xTjzeZf5ekzhU2/wb7gUWsZsRIwL/FsnuiIJ&#10;JAIjnduH+dy2QYUtJv9bFpULp788EAKcuB9xPcj/qg1UKl3iFRvKH2B4GRhqovHYSq+ibPEy1dVf&#10;sal1AHB9/jik1DMaQ3Q1Vz0LOQVDvVAAJvquDPYAWH3g9SKmSNu2SiNNWncABdYRarQjzB4fG6nz&#10;o50YyWAB01DHsLk9yh6h48Pz2LGhP9jhwfrcvMwpM7Oc/D2RM4/9cmE6iiv1dk9zLjgRh5NOasWn&#10;Hv91wOyXfVzFMF+1O+dXW0D5byFSyiEbZdfU0Dx2ZkYte4644+6hpXb/2Fqz38/blVt7zK9vY9vN&#10;xr6/IJN6NU1v/nUwa5sSbC1nJ1jTyQl2cQ83RMD7O79Pzc6KPb5GP/ailr8pQtK+uUSKe3Z8Yfyx&#10;htu1tTGkzaTS6IpvL2mChBG2meESsc1PNNXETLD6vI9pi6k9JPWUBBia4b0yF1aZ76X6VsTUURkH&#10;DvsJGyOiLaq2HXhuS+G2HZHMFsY1Nea5kQETRdrVKOI08bWSYZRlCG1WhKQjs0nL3+czuIZPbZ7f&#10;J/AQH7szr/UnlC2f2rRGb9rOYe3s4MJJtmNCP2r2oXZu8UA7s6AvS+Ji7OD4CNs5OJBsqI5tYMnb&#10;qhaZbU6l92wGEXdOObgMrrN478wSmMu8blNLkL0VSWNTIEunsZ1jWD7EIAwtdKU9FIVlcADijJqA&#10;tB5pdF38sIoCXK3//IaTUzUx5FYZwNsUsPrzue2Ivm01PMH4YStAXIMI3UQjhwXTugg8BvbZA2CB&#10;VMAUcCG1av33qCb2gFmviwQT2Efx+D8AHkbqTCRWKu1jo9ULfohLh9w5pIF2xzMXbI7E8uigJad0&#10;4P1v/euzon2ZUouRVkqt2lfeWmodKRoDViKwI7EuE+mpg1PO0qaivfErqdolAHyUjQxzgrNal6yA&#10;N+//AByTB7sSQNy/8KuWTCo9uHgal06PKv+qi8JjKomlFslFFK6pnrGILcArADeB3Gqu2hVCS8yy&#10;pJqk0StJm1fRKpIiSwDWSOFe3nQHYUK1XOy4FnqNL8Q8b2EG10ntpxW1a1MLYCdT0LlcXMGN4sLY&#10;XNj+5LDjgzPbzsS0dmsH86l/7EEqud1SnqG6MsQadpIa8wxtIwQcv+0m09lGF2AnLSKA/OK8DYxs&#10;gOVpLlRNtG+oSc+PyWtX2XGU+s9p++38Jruxf4n9dmW33buyzXbMYyAEX6zHAKxbvc9sQgwuiwwy&#10;+M/paTXG486xsptzs7yH4ukaILuIyuk8rPg5LT+fzRZHDdBTq2qB2n20yeemVbObGxLs3vpw6mFs&#10;bXZ1R8GFmos22CPUXI+pcQVgiTNuo1NWyi3gXppJOwgNtFpBjpgi4u4bLPsizV/ncJF2U0/SZGpb&#10;Kd028fvVqKdGQMXmr+z8FWnyF/TmAW3A5zbfX4D9CAKRxd5Y1M5u/iF/M115rcXH3Ij5+3VAMrpx&#10;lp1bPduOLRrHZNYYu7B0sF1aPoSsbQBrWHvYwTHhEGF+TKHVsI2dC9mCOl+QKnPzrgShKSAD2jkC&#10;MovZphSnJi7K+4WsbhRpdnfIri7UruG0h8Kpo1sD0Makw32Lf24ja37D0MR7rgYu+OprFp3pdRuU&#10;+zUbmOtVXCNhu9kA0Q7Qtue0A8DtuAk0Iq2uDsD9cDFNKpGRWvcHIqsHwA68PB9Db9oDYgHXc1xk&#10;FvHlPscD8lGcNCm/KPoKvEqlqYcfwUo7Eou9wC6FlozSB16P4V0Kda+rfZU+q85V6uwFs2sl+UYM&#10;vVHZ1cGqf5U6i7xSDSwC6zo18HW2Qih91rmCve0lauAz3dD0dvUAmFrq6JTSNroBC68cgOnD5dbQ&#10;NGk0J57nvSAi+hV5xQaVfA2XA2pitZjKeFJqT13sEX74yK2pdWg5wVDPpiaeL1aaVtFiorCY6BXU&#10;wGtIodcxvbSJdG5Ld4k3skFAaawPB8wx+V2kujC5KHa2RQBuYbs9s7A9mFMMd03cINkBdWNyXrs2&#10;ibUjbCt4uJPpn9ukyufmINAQcFFdGaBN1RXhxl8A+ynA/RsZZcoJou89u3Fxk1XF/HvpAAC1orHd&#10;IEpem1oUhhgz/H/P2L/39hKBV9vtQ6vst4tr7cmOMOrStm42Nq7ZF3ZiVj0bOLyatZyVaLXGxdqA&#10;ybSAsGe9xODEGVo3Z7GvuYgw4zJiiuuL69A2IpIyqnePEb1rs8vbKQQTTy6ssWtrukG2lbOHO2Iw&#10;gEfyiFhDDPQD71jfzYUMFcAqXyBNPkM9L5P8I9q5TI27h4i7g4i7FXOELbIoIpPZJNDCzsuqSEz9&#10;GlLkNV0zEHG/YRw0HXzC5wylEFn9PnagndH0PRR279u8xh/YXK6+M6vpB2jgP7Cp9d+yQxPD7Oau&#10;VXZu5Uw7sWSSXV4z0c4uGWgXFvazs3N6U8Mn2kF64/vHdrHdQwPIqOpzky5mS9ugU6+T1uaUf83m&#10;6RCNZ5TmJk8QmMJ7SAAeSpkWRT+3C+AN43QGkA2JsnUAcTTqrnHsXhrTMKPVpS5uAEhHFAT0dEdG&#10;FuI9SGYYS7tK6bPA256bQACRtx0peA2+vgbRuxOrVYdVE2B/spECMmdUjXyexzV5XBO2Wow1kVZg&#10;VWqtVHsEdfNIAD+CmjlN6i+AVym0l8zySSs988GKwCKzaCO9XH7GHPAdD4AdiBV9SZlfMtA+0LqI&#10;7JlSMrWKHIC9V/dY4KXmvQpoXf2rCMxjtZHOsQLkaJj9Rsp3Da3tfiRzSaXes64QWNHc3aIAblQu&#10;QMzjOFcLk0rzS+tX9FWsSl55mU57yC2UWzDUHnLLE4kF4On1SZnoFc+hHp5He0j9XrWVxEYLxKvY&#10;DbQ2/HPq4PRECrlpZIAhzWL7B31PGp0HIGO5Oqkovk9sJSAK38Mh5N7sIqycKWS3cHy8wcqZqyz+&#10;+vMA87n3V9vzmytRW6FvtuNEXoH3LCA+CWh10ETbLdca4u5oYS2KWc/OWAcx0HB3A2tCYeLvQHTd&#10;nlPW/rmxiCh92v6+st3uH18LIz0bsUY75IstbCdqsCHBOalzQ23a6NrWYEKMVR0Wbp0HNLKT0+vY&#10;SS0314qZ2dUgmOpS20r+qDQYiSVE1rnxBezBoUl2fnEEEbkF/dr6mA8oMqO2Wkkvlwh+TzcUjfHN&#10;Yc8ywBU5dXQc6iiIxr3Y9O5gWkvA3YFHmZw9XaRFkqpBEbmkrIeY0hTY6nDS5c5fU7KQLgd9AQ+h&#10;lPhDWnwfEXUVaT+ge8C4ZEP07g3esdmYKHge81qj92xKrTT4SJe3e/tX2+VtS+zMmtl2YPYw2zUY&#10;g79BrW3fyACGX8raFvq4h0Z3shPTYu34ZJjpESG2OakZe4ab2Irw8ragSQZbWJsbRPnXbRYdjZmO&#10;zHrVJpVIY0PI8KIhrroiyAhnfDAYkNaWdJLTnOcDK6bFqDAvrh9sWsj3ho2ivh5d7E0bUfg12lJv&#10;2shib1gY5JcisBaLO3EHrahWRPKKRO2mEFo9S2Wx8fWL2ljcP0bVLmgj6+S30bV/stF1frIxtfNz&#10;6BvXFoiJwrUE8rw2HJbac6TEArxKnSXiSHlZ/3p6wS/10bhWOqM7ZzsLQ3zHmz57o67qXmc5q+NN&#10;pV9a0bqesEe04aKwI7JkEs/3u8GN4TqbEX1RmPo39SJp9NkY5w7xK4qgm6tQGiXktkhqXoE3EuDq&#10;ROTUY6w8AXP3H7DmpK3UB0JrYLFXbTAp0RBqmqGcYdTEoypSD9MrFoAnidCqQyoNqTWzEX+0JqRQ&#10;6uvSChKIxUqrbbSs/bsw0R9wt34fVvkTW9+V/beMNG6KTQeRlYG6OIsdxM72KLXuyVE/MdpYwK7i&#10;BXUTA/rbMwvhh13IbhKF76Pz5Z1vL+6uJX0+CGgVfc8B2POeFJprKppn6hCzZ5dtdEI9C+PO/vuj&#10;/byWak9QW91dUBW/KTYDLqlGC4cRzX+J5H+csX8wZb+9dwxiF8ixxQ1tdFcsaiaybpU0eOGIytZo&#10;cGerPKiL+bET+CjrOc+gfLqEG8hNfqYHpMNP6OU+YchBdjUapL/EzqnfTs2ya+sS3RJ0zSnfWyKX&#10;Db4/CqxrpNMa59OO4LOIL7TF4hBqKamkduG/vY022VZS5a2UHdtk8SsrIxxR1kEGytVEZzXk1Cpq&#10;3BUdv4B3SMvvG+C2Isq2eM/mYFc0q+m7RF4NqbyDsu5tSp63+FvR4qnneazrZOSzc9tnsmtbptut&#10;/RvsyvaldnrdPFvfJ8gWNv7eVvn/APtf06Y3RcVUCe17UDHq7qYw+QGw3q0g0Jrb7uFE44FtyAAq&#10;2rqgPLau7Xe2unVGW9M6M3VyJlvUkCH8ou8403V5O8cA5HaINKrQ/63AkR90IrutxtIjHtcAFrn6&#10;lxClGRARYUPMmdMoo81tnIHS7j3roNlhom+wvLQgxDrTl270/muO0IrE5WNMvcI2mSGKcQ2K2mjc&#10;P8bUKwCgOXUKIL/UAdBE4lEAeJSuLjp7ojRtJA+AnR+W00T/R4nlorC2F3oH+r0DDP+Nvm75mS/q&#10;evvBDsxe9tm1kADtCwFY61oEXtW+Iq5uAN5rzB5f5wZxDcGIAHyedP10N2ZTmUfdGWS3iCzzMTUP&#10;+57oC1gjOJH07yIEYo6UNHGk0T1gpHsrlSaFGUANk0wtM5gjdnqEUmlqYtXCYqYnuR4xhAVReBZR&#10;eG4z1FotPABWFF7EdXnbt3mDvc0f/11bFQSIO+q8Z6sF6NAPmTH+2DbgBLI1+guWW6dnlUhG2kNZ&#10;ATW177Ac1MC57PzwnNTJbAe4Pt1Sf93pJbAkwrjEucg55z1n7dnjrTa0SwWL9c9vvz1knNCQVD6/&#10;bE9OE2EZWv9lVV37kw0ITwDxs0uTgbbkl7/b0/MLcXFkUgtTvJjBNW37fH/S2lq2YlBJa92vvdUa&#10;GmYN2D18cBoTPijBZD3zmPE9kVG/QEb9wlUDCDK7uzKT+WQEG7L2ubkQAmshbiHcGG7QG3aGcxow&#10;oCV0DHLKpckw47sYs5Q6ahvOJltwABXpp6i70VkZEXEhp9Z0Te8ELgLuMjTLSwM+ZeAE03ki7oLm&#10;79Obf4eo+hbnbaLsO2RHAJUzBUHO5Nr8neq+6c60em/CY9Djb/iRnVsyGMJtN4z8Gru6bZmdWDXL&#10;VkY3tAW1aDHV+MZ2ok7bGF3JxpT52CaXw76n4Xe2hhWuK9r+aGuCCyGuaWl7hgfjetIQLXU1Ogyc&#10;hOr8zJUonyoy2FLSRpT82BIQcCSg2oqjFpZ8Ur3f0pzGpMRd0VP3KozjZqX0gC6zzcN/emFgUUwM&#10;i9ui0HL4e5eyWW1FvuKXxobEIG4EnZBidsVuNpjVo5UhwJqymjShdFab2LQUDqUlbQyReGydgoC2&#10;oAOworAnIuezUXWIxFw9aTVArg2A7elwgDuYiDvAo8T6PwD2SikdC+21mdU0khhob/rsq3dfklhe&#10;JtrVvb7Hru711b+KwEqflTpzcwDAKVfZUXyFWpgUOlUM9KkoBsyZtkG/ewXGdH7XLCx+og+XU5GX&#10;XwDA7QqQw2GkuwJspdPdf3yVNIZU2lsPJysSA2Ax04rCYqbHUA9L7CEQTyYKT0E/PU0ghtCaDYDn&#10;01ZahBhjMa2l5e0Ab+A7MNNE4uD33HVVRx3PY3f0GECvEqgdsD+wdYrUUV86UG+nxbSj17fUh1Xs&#10;r8uz7cVv2+z5043274Pl9s/dhfbPlcn29Gh/u7ElBglfaQvEOP7R7e0A87Y9v7/XXtw/bL9f3cyE&#10;TUP6wiw/X9sQv2Ui+xq8w+wuU0yP7OcNA214+I/WvkdZ67Oim82c5QeZVMN2Di1u/hHFrEKv+tYR&#10;cf+Oeain3MABk12a7gK4kkI+xKrmDr3fk3g4XyXaXl9PqokkUTroOzDQV5kaujCDFa2kysepcbWC&#10;Zh+tIKXK2yD3tlDjboZR3kzEdaKLOIY+YmUs+K3H0ghWWbPYK+inL0NwsYRpsUVIWuc1f8+dOU0U&#10;ad9EMUcrB4DOINpKSTcFRd1EjgAsILtT93WbWOdNOzipqz05ucfuHNhqt3evs8tbl9nRJVNsRRd2&#10;KzfPZUvq0UsOYkqJKDwTE/0ZlfHkqp3RFrAjeW5NfLmrUh511gRZgG0f3N62D2lvm/r72fqeTW11&#10;XAPb0LOZrYjAWqfQB9YTzXRPtNPdcLSsB4Ms8BaTYAN1VTuicggA71PyExtbD5eW9gXwMauFYq6m&#10;zelS1aYHV7JlcU1sYvsKFsDC70CibwjDEF0xF4jOgck8iq7qfB9/dgj3rgSz3KAYKXQhG0kqPbp2&#10;AaKs6uEfibSAlig8SuAlpXaH58OohSGxhnn6wLDP/1cH7R1qgIX2sM+kz46NVgsJMP4XwL6Bfq9w&#10;w9XD7njllL4U2gvklOt8HwCceg2G+3ovrjpEY3rADsAnMSJXBMav+DKp24r4HIAWGRvrKrsKwIDZ&#10;gVhXABxJOh1DLdwdRlqpdF+i8EBILTHTai8NA8QjykJqCcD0h8dXlXYaAAvE9ej9kUbPbYnCit6w&#10;lFlLpahq/x7R9x0HzLWKuDqdP7I13uv6Lh/ZeqLw+i4f2zo95mPrOGt5vC78E9sYmda2xn7hhBy7&#10;+3xnh4fkpeVUmH4uyiNECweYMb5FbXlvQ0cbDlkTXjgN+3erurZS6tMj9su5jfbHz2KmT9jVVdTB&#10;pNG/4ql9mYh+FhXXH+cn27WNPWx+r3IWllzLQse0sPDJbWzC1OaIMGqylqScTeqWy6IwvOvVr5bt&#10;nt2Q3i2jmcz3ahBfNfMjwHubvq0G5k+PK+QIrevL2jEJpNWrpNuor8QoH8Ma5yA/u4u4uGqoHSTg&#10;biTabgC0UkltYg2Nh1Um4kIArsTSyAEXi6MVgZ8gdmGQxP8DW0CaPLeJlHFvczzgnV6fQ4SdURsJ&#10;bC0EFPxtJjGkMsl1DgRgojAdhIl8bPdwJrFO77N7R7YD4M2sUl1nFzcutoOzR3JDLWdrWuSylU3Y&#10;tdQ+v+3qUZ1/v6DNqoYxP3uiplek7VThU5uE7nkWhvLrIipxMwpgiqwTIO5gyxheWBZZxzb2bokR&#10;XwWUWpiua8EYmumugLUmBJYAXJj6VdsdpO4KoMaNZVXsMHY8T2rIVFSXShg61LRpQRXcmde1ji2K&#10;bWw98bRqD4BDUYCFYQoQk/N168SmiNoMOtRl/WpQAbYP1iyA8V8BG17jJxvhTn5AzKkl0BKJIbvG&#10;uGjMY1LtAVjQ0kbykVge9tl8Uko3Fwyw3Dyw18xOQg63tcEbgQVYXx3sW7+CAsunyDIBVz1h10ry&#10;EVie6OsBsGpghCPeFDpFERh/6NQT7LA9iscTyqHb9B839y/oJJQCsNJmB1yOi8aKyvj+Sp2lCNxD&#10;hBZsYFIhVFqAWCIPF4lJpYeTSqu1JO20bxxRZJYisAMwLaWFpM/LYKRXBb7vIu86ALoh4jPbHP2l&#10;bYv5kn1MuILEMbrWPS17mtK7c0Cn91fu7Gdz4u6e6WxPj69sb6+v7VD/THaMJWwyoj/Y+3OWs31s&#10;xyaycmb/cPv7l73Usyds/dAm7An+0M6vRfH2Nyzz1R329PQG+/XcJn7/J+3u1n5sPqhCLYxlDW2f&#10;q/RvbzDad2J8DRuQxNjcjCALn+hnASMb28yJ9QEkI4bIHtUqOoY53oV5kFDMBD9gcug+6bKsWGXd&#10;ehuN8nVaVFfVSmKM7yK92zNY02gp+gkNy2veVsILpI4aKJAmeTOMspM5kibL8VPOn+sB7Tpsj9ZE&#10;kCqHYZSAA4r66ctRqjlpqqIuk2HSos8CuLNQxs1Eqz6diDodcCriTquJIkr9eh007Q68AFYAnl73&#10;DZsIwHeN6GBPTu1loGOP3Tu01e7s3+oAfGnzEtszsa8t8ytgi2tnsCW0d1ZhbbSDxW7bSIvnNcAN&#10;o9DrNrrg6zauKDU0AJ5GbTyVvVRL2xXARqmebRvcxtb2aYX7SUtbwxldn82FMmfH1bIPmumOEFlS&#10;X5VDElkYIOfTdgdaQvKa7kSK3VPWscU/svHMai8IIwKjw57LzWBuJDeFxBY2K5ybLGbxnVCChbE+&#10;JQLLn67cGJpDbtUiErfI9RkWtjlsaE1F1h9tGGz0iFqAV5FYgFUdzFWPR1Ej69qLrRJE4MG0MThe&#10;EYfHJ1qps8CroX4isAOw1o8CLrWObnsi8MsW0ksRh1f//B9Sy00qUQOLhXYrWaTEusFNwbWN1EJS&#10;/asUmpRa0ZdNhqmnADl2p8/wJv51ezBKpLIWxwSSS6Nd/cv/vIDswOwBdQx1sFpKiYC4J2m0WksC&#10;sKKw6uEhpZg4AcAjyouR9gB4ohjpejCPuHrMxtXDA2DSZkQdq0OIruGfuUi6GfJqJxLI3T2/tb19&#10;MmEm/60d6/eNHR34rZ1mb/H5Edk42T1npOecG/6dndPya87pIRnt1KBv7EjSF3Z7K78Hu+7qV5cG&#10;P7tAtF1ox1js9ffxCfb89j77DeA+PLmGrYEb7MWtw4wdjmLtTFWMADDD48ix4u7iRrauP+Ztg+pZ&#10;jwXhANjfOg6ua9sxgtfY33Vse254x/9uLUPjzLlNOXIH5lnuGdchozQ8f2V2JedhdW6yVq3KPRPJ&#10;5nBF24KOmNrO3PNWLIU2Sp9MD1dG7ethlH3+27IkWsMa1tUR1LgIYFYLuAx2aPxySVumvzQ40gzt&#10;uaIude5MIu5MgDuDiDpdgyeAdQra9SmIbqZy3LUGEZgzGQBLgDO14Yf4cbGM/PRee3QCAB/ZafcP&#10;77C7B7bQQlprFzYtti3DYm1+kzw2H1DOq86+JSLsxs4sle9bH6LsB1jhd2nzvOGUVRMrfMa/zfpT&#10;zkykkss7F7PtA/1s56gutm04JvYD8BTD0iaBNLd3TtalZHsdWaQHwBUUgQHwj95I3JraNpSxxGg+&#10;r9dPGLmzdXJOSEUmyJrY4oRmtqQH44k9W9vKvm1sSIN8TsoZCuC7EIkjsNcNpdWkKFz549ct4Cf8&#10;oqszhwx4FYVHEo3FTI8g8grIo1UTQ3iNaVDEhuALHU8q7plG0pEzB0y0uXlg7zCDXDl8BJZbPeqx&#10;k031tpFe9n7/0/eVLtqXQjtFlgOuh4E29X9FYt3g+4h5vkoNTP2bep1I7Kt/EXGknhMTDciRAP7F&#10;Vr29w3HKR8ARBUAjofZFZLlI7D0CdTQstYQdCUTgXkRg1cIDSKWTIbRcFBYjTRotQktptMYQJ/EG&#10;EpE1owE9YYisBa0ZbkCZtZx0b02Xz5j7TQvzDOsc+5XtQzZ5oE82OzAAkmpQVjudnJlN9FnZTp8N&#10;sGZlmdf3dpWlXlfG5XbXyyy5vjr2e7s0ks8ZmtFO901rdzZgoysV1otzMNIM7P92lGH+c/bXbeq4&#10;aWxlvLyIWnmbA/CTU+vsKeef63vt6YGxRN6qbD3wHjTGt2GEJ/QoYBHjWlvP2aHmn1zPRmD7eh1G&#10;+rrmdRfJp4qzUMP3uF0sqosQhBQcVddltiBonE/uFgeHwyAn54Lgqubq2x3IHHczcLF7EHUu2yq2&#10;YXi/qQfApR+u+lbtoHWOUVYP1+P4KY8x2fnKrkiS1MXMXC/yw1CBEc45Td6EmHqDI2KKSKsOgH7v&#10;gHZqNYDL30FnsoCr1wRoovE0F31RSLX6yg7P6mWPAe+DYwLvbntwdJcD8O19m+zKjlV2evVc2zYi&#10;1jYmsmwtvh79+2q2MaoS5Utdxjr9mBtuwM9bmZ+vBCRaSTKECvzcFWHEKzJwUslWR1WxtQkNbUNy&#10;oG0cHGILuzWxnkW/cADulet1i2L+txaArULUlatHEQAsCWXR1wkmeT8norLAm82BvXEJ7V/iYxbU&#10;/YQRQHNbnuRvy3r789jPVvVrawvi61vX/B+5WjgYW57OgDeeeeQkdkRVQdlVi2ml+LKY2FEHjxJ4&#10;Xfpc0NNecgCGoYbkGl23EO/xzy3arRd1AwwC7n9mgZ07h2caSTpoJ+S4B7BcG0lKLKXQXjfK/4o2&#10;vMvAPQD2TSQJxJ7WkSeN1jCDT/us/q9HwJF6GUBf4t/jpFwklbxAfcx+Hq2NXNKtkHWmB9yNNDoS&#10;EEcAVEdiCcgO0N6WEnVwPHWwUmlppPtSVzpGGkJL/WGl0Y6RJo0WiBWBp3h7wkqjfTXwcoYT1nSi&#10;lg371DZHfWE74r+xXbDMB/pkJvpmtBMDM9sZNkKcHfG9A7Ai8CW28Qm811jqdYX1mpfH52S9ZXa7&#10;NCKrnRv0NaZsrIj5Yy+/z93cwDYBXhRZgNdekDJfWWkPNyMhvb3F/v55KwDe7MD7KxH42Z2D9mDv&#10;cLtBlLw+i4VfM+kHE4VPjS9tAwZXtoDhTc1vQD0Lpg7ePQPzA1jjy7h/XMOD6+o8QMvRdvufaR+d&#10;J4qfxtnzGF+rKLsTBnl9zyzM4ZbAbCAAd5HibkG69ivv7CfTPkb6cOqUPnkdBgauHYSZgRhlGQKu&#10;4siGSMBdSp27WO4nzFrPw59MFkezGnFcuqxUGdASdafQAZisaTGBVjdRRDaKui7yegEskE8mbV4Q&#10;ms/OLB+G7ptoC2DvH9tlD495AHzv0HaGLTbYz9tW2MllM6hhw1B7tWJdTUv+VvVtUyTpc0wV9Oq1&#10;GZzAzYXW0bIORWG8c3KTyMQNIwM/T2bEPd+gj//epjfLbSsSmtr2cVE2PbCqdWfRWKKiKmtSOmMI&#10;L/ucKrDGZQFxEa65uTbLgmIMxVxcgc9hl2GrmRobVBoD98psmIxkHLF/gC3v428r+7RxYF7R199G&#10;tywMA62VLKTf6KvDUG9NrZOJkcf3rASSy5Ysj0+uktfG1ytC3esB72ii7ihAOwpmenR9om+VXBYr&#10;IowWlwfAL4f6PcRVyn2psJQ+U/P6IjDk1QvqX88ssLcG/q8S67/glYDjpiaT/lf/egAsYJN6/2eA&#10;IcVpoAVgziXOzwD3ck+6LAn2glUff2CTOqhWOiIuAAac0dS6kQA1wgvkiDzUwoBYkVlROJbXu//I&#10;PlXIrCQkln1cGu3rDVMHE4XHAF4ns9TEktw8qMfmEIHntHzTtZFWdHgfAH8IKfWxber6ORGYNlH3&#10;r21vT9Lgvl85AJ8iAp8emsUusCnxAinzRa6XkVAq+l4dz3ViLrs8JptdGZGZSJzf/r22kN8dUsrz&#10;q1CbrUN5hf/Vs1Ponw/bb4cm25NDI7mJ7rMX13faX5e2269nN1IHr7e/b+y2W5vjUX0B3mk4O3Ju&#10;kvau6lvAwvrXsHrdK1kt+rx9h9ZCEtnQmcdfmkOU5YahcwkPajk4noL4Oopv8n72Mu0anB+RP3Ut&#10;KbKIqRMYwx0eWYp0mV4ue6K2MiyvltBmZm/XsaZmDaqpVQItAx4r8QxbATm1DHeSxdS4izp4XE4W&#10;Mp7pxjQxUZArirgFyVZdCiwJK8DVmYL5gkA7GSJxkou8AnAaV/tOqcEV8mo2Dp8b+jSw8xum2K1D&#10;69F+b7WHtIweegF8/8gux0Df3LPeft66wg7NH8eOqZq2GoCu7YDeuXUuW1iHqaWmqL4C+X9NrI01&#10;cTUbVeZTt+2+L8EgmffNiAKMaRZ51yaV+YSS6mtb3aMZtXQM/difLB7wJkI0JZDm+iPEqK6al8hb&#10;liMSKw8nqgQqs+QgG9Uwn4UA4CjY6v5shBxUJq2NbZYPUzw/5+6xhO+7IK4xaXUzWxnf2BKLfIb9&#10;DutZcAcJYsl3zzxvWHf8tipyY6jw6esWigpvOPWvUuYR7hCBAfQIou9wauQE1qFGAt5ooniaFz4z&#10;O68rh3PjEPPsXCllpeNds6IJJO/5/w0x/B/J5H+klFJhedtH6v96ZJQCsaaQPAosB2C1k1QPXyGV&#10;doe0GjGHnY61s3MbWyQRNYYhfgE4CgBHSeLmS6dJrQXeKO/xkVkOwBBZfb0ReLC00jDSArAmlsZI&#10;3OGtg12qJlWWF8ArBWBEHOsRcGykDt6iKBz7Gasr00JUpbeDgPhw/6/sKHXtmWFZHHjdIQoLxDfY&#10;eXyd5eVXAfDlUdntt4P8Tq+ts+enF9uzM0vt+aU1ZDQ76Z9vxddui11f3Z120ULAjNDj2g6Y+b32&#10;58Vt9vjkOvsNSeP5uS3s7MQSdgafqPOTS9np0QWtd2eWVveoatW6lbeqXcrY3CHlnW/VOaaH5Jd8&#10;Eauas+xgku3qcWxXD0FICbg7SY93cPR4r/Yl4+i4d2A+t+RtG04XW1gEt0HDBZBTDrzIHTVkIOAu&#10;o75dhvnfkmDG+HD+nMs4pjy5ZZYwU2kywpgZDeAUGOF0JJUiLunwJNp2U3R8JJXAys1TafNkHk8G&#10;1NMBrlLspV1+sn2Tou38+pl2eddyu7FnLenydnt8Yo87j47vIgLvtjsHIbB2r6f+XYr/9RBcOarZ&#10;WlpH6+nFLm+UxRZy059T6VNb3ZKNG5jfb09qABn2nfVnW8MggsGI/CK03rWJJT+wccX4/4AA2zqs&#10;o20cGGiDMOjvjmw3HgY6gmjZEGBVJwJX5aohfgG4KKOB41uVsZUQVHM7VSLzY1EajHRcjtepg9mJ&#10;VJlxx4iqtoYovKxXK5sTVc8WxtS3VT2bY3tbHEUWu6MBcRATTp1RZyUXZI/0Dx/BcjMokZHHlZg6&#10;ci2lArSWqIMVhRsWswHlv0dzzY5igB9JX9lTAzs7HR1F4N6eAX7nwCEdtGpfsc+KvP9LoaWHFpCd&#10;L7Q3+rq5YG/UFcHlYaO9CizvAH/qNaXQfE+IrBTXC1Y6LQAD3KtEfYBsV2gpnQLArMpcwJpNMdDx&#10;1LQOwNJCcxyAFYlRYTnwCtSqg5VGe4msJCevRCNdjD8aRFYyI2TD0Ei7NNoBGDJLbyyl0dTBYqJF&#10;Yi1vR783UKKN9wDxx7aRKLw9+mPY509sF+tM9yR8bvsYUjiclN6RWadgmM8wuHBWEZmU+YrS6bE5&#10;7Pyw9K7Hqtr2n6Oz7K9jc+zPY3Pt75OL7Z9Ti+35z+vtz9OziJAsPv8DPfSvAPghafbdAwwabbEn&#10;ZzbaoyMzGAyglYPdzAnOGUbz9g3IZfGdf7CWfWoTfStZBwzs9o31bH24MFMgJlUGuCcnlUPiWALD&#10;PTZYDKHWBbR7hmJzy9mDj7IDNGn0NjZPbGVz40ZWzqxFfLEmKiM+U9/QV/2KyKZ0Ob0tpY+7CHJv&#10;sQQYsMrzMAyco2iLfZEsjGaIzefMFCnI73MagoupKlHEKCvKCqheomqaSCuBWCmzq3df4Xt9aut7&#10;VLGDM3raiWUT7Ny6WXZ1xwq7vX+TPSB9fgJ4n57c665KoxWBL29fZadWzbEDM4ba1gEdIdCw8m2V&#10;y9YA2rXN2QpJz3dVc/rTTCHtxGp2WadSNqTQW4D3LRtb5H0bXehtG1ngTRtdmKwrlFU2kFfzQ6pb&#10;L9Z/JsIQx8MUhxAlJZ+sDniryoWDxwUFss9Q7XWtTp+3ET83Lpiw1l0AYjh94SRM9/uVfJ+U9ztb&#10;Ht/IllKbL47lShReGtvQVsbUtb7FvsAYD0ILe56QtGmsf/53bX2nfBZEKl0WUqtT0W9cxB1Fu2gU&#10;0XcUqfMYhB69eL0rN4oIgB/J1yKl9M0AU/MC3tRHAMkB2DcL7AOxAOw9d0mlpYEmTfaAV22iLmie&#10;/1P7+kDtHWTwAFkSSrWRAO0NbhCosXwA9vSC+fcF4ouAmB23jxkE6FvxXQgF0gyAGAeIY5RGC8Qu&#10;GgvEviMA83EN+0Nk9eBz+wDgAeijHRNN9BWAh6JzHam5YbWUEHWoDta8sAzxNJ00F1nlEr+3bJWk&#10;lKiw1pFKbwr7xDZ3fd+2R33oAXK3j21H9EeofT623bGfurbS3u7p7CBto6N9vrUT/TLYqQFf2/GB&#10;X7CzKMb+OTnF/jo6nV29s+0PtMt/Hptvf59C03xrC7rkZg6Uqc+RWD7Zh0f0HoYVttjvp5fan7hR&#10;XmUqaDfeUBoSOKY+MlM+O7DqiQvJbZU7F7dKXYrZrGFVnEGcIu4ZtM4yOle6fBD3RrHJuwcXAKg/&#10;uegr0O7iug2CagsbKDahV94As6xVM24To6It5NRyHDk1YLACvfKSjhrp+wgDBPq4yB5nM1ctYkp2&#10;RTIT1GDIdK4zSZlnyJfMF20dw+yrbz3XaQ64Ypo5gHcmiquF7RgcSapJ+hphh2b1t1MA+OKmuaTI&#10;q1276DGA/eXkPnsKA/2YFpJS6Vv7Ntsl6t9jy6ba/qn97ci0HghL/GylXx5b75/T1vnltLWtctrq&#10;JrDMjVk1G1keUq4p5dPXMNHv2hhaPuNKfWzjiZYjAfUsbGjXQDhNbFLEutM+SiAdjoMpDsTFoxaA&#10;lYVO5VdecwBWBA7N9jE9/5Lc7KogGa3Hzb649WPhXSjgSmAiKbncZzaAM7lpbrKDsrasC17TnUux&#10;GqeELQouCnn6rYWj7upIFA5FYtkZt49JdTKgPchrdT963ap9weB/5dw2EuP5EUgsR8A8D2bwIYol&#10;6V0BfDj1cwRWtvhCy7ROljmksNjmpOixHDgcgeWVUPp8sDRK6JRYnjlgu60pJJFVuE9e15Hzhle8&#10;IYdKtzvYMwPsGGhaSi9cBAa4AjDDDCkSc6gfLCnldQYnqH9fnOH1cz2Z5ayKiR3+VwgxEgFwAoDs&#10;7gMxUTaaI9AKxEqt3aA/iiwBOCE/d0LYaEkrRWAlw0TrOliTSkqjxUY7VRbRQb1IiJYZcrRkuGER&#10;uugVCDpWtH/H1iCjFIg3qh+McGNzxOe2I+oT2xb5gW3p+q47mzkbILxUL+vj22CvdQ6gDf7nSLL9&#10;e3y8PTs5x/45Po9x33kAGkscyKyrzN0eJJoeGpDTHh9FTAMznfr8hr1AE/3PrfUYbuyy0wv87AB+&#10;UfKiPgpLfGhEfmSbma1bu0zWtHdNC+pRwXaNZIUJAwqnppZ3oD0g43kirIu2rC/dBXjdFeBux0N5&#10;O9LHzYkIMZjFVZrsdMreedyV1LrLIafcEH0QA/RMCC3w+8AZ58+DJ1CpMR0v7qm0gmQiOJW6Vr1c&#10;R05xM5xGKuzA6QWrri/7uy6FVlQGyHz+bFRYS4JhtntVoH3TBgBH25E5g3DhnEJtu8Bu7lsL67zd&#10;nhzfa7+dPuBALPnk/SM7SK032qWty+3wgrG2c0wswxo90XvHwpBXRjKZj3T6J1sJkBfX/drmV01r&#10;S5vnsIPD2rIlESP3vK/Z8ILv2ISyn3PT/sEmN85lszpgn5PkZyMY24tBfRVHJJV9rD8TSDUEYPq/&#10;MrErTQqt/cL9i31p64IxwWN53fI2uW1l+9w2qfJnFkZqq80NA9lKmFzhCxtY9lOb3CAL449s8GiR&#10;FVOJTDatYSb+3zOzK/gdt2MplCgfyMxxWMY3EArlt6EsfivGv9Eyd1psbwvYUFLnoQ2LUzt/a2GA&#10;twtDEWF8TRTiEg+AHwm8AjHAcgD2jBG6FNo7zO+rfx0D7UudHZAVhQVilkvfkL3s/zOZ5CKwV0rp&#10;2GhuADf496SF1hywGyWUJhoAE31TmET6m0XTf5+KpyGe0YZAdvQl7e0FALsDxgROd4AcQ40bTV2s&#10;VNqBl2jcjaMILBB3d+0kEVkA2LWSPGcIEVhptGfM0GO9M5k3otLomUTh2bDR84nEi1BlLfF700kq&#10;V5NOrw3xqLE2hAuoH9vWrh9y3rVtXd+xbWGAOIx0O5TP64Scks9b2u51OzKktD07NoIb0mR7zpDA&#10;vzhKPjsxF7LqAKzqGNtHi+Y44DzCwP+xQbns6ZHBtJmkcb7trn8zxXSQ/UGKvh4/5MJokAEigooZ&#10;+EJFRBS0yWwuPM7OomMIL/ag8toJQHcPAuSqa18enB0hqLZDUG2GnHLAZSpoPVFXk0EiqFZAUC2j&#10;HbTEW+MubvcpyimG55t7dMrq4SriOtDq9yVNskgpb5o8WRpzAReQqrfrIu1Ldtnzmqtz+ZoZ3CwX&#10;MJy/Fo37+u5FIKyqOwDvw9vr+ALmeNdMZkBhIenzBtLnnQ64AvCvp/YDZrZVAOrrEFjnEXDsnTEE&#10;gUeYHZ+aYKdJv/fhi72jb3P+f1tDxDVATFLE5tT+GgnlV7alW3XEKC1scLEPXR28oF1R2zk6zLaP&#10;DLMtgzva8rhmkJ5pLU71b2beW+iVG9EqqqEUGkBV5lpKvWAklaNY6zq/8bc2uw47oNnFNLf+1zar&#10;TnpaT284UPZgTngUu7L6lf6E2eH38NVKj3yXDQ010tmEmul4/LVNqPSZdVUUBrwhRNOWDEjE/fQe&#10;gP/Omn3+tpX/gPZURSSWbavayNaVmAX4BLADdCJ2V/YwyWQPW1lApCPTOtnHCrjq+f6/x+cF7QWw&#10;LwqnCMAuCsv7meh7w2Mlq/rXTSk5fyxtbJAWmisGdqk3AfBNbhxuGklABrxKofHDeoaVzl9sh3/C&#10;9vmZeEyNb5TGBld5jXFC0mIAqEgcD4B14gBoN0ViWGdFYw+APWm2q4PVD5asUnWwD8SaUvLa74yR&#10;a4eisGxpeUOqjpujQX8viBcj7FhMOr2s7Zu2qsO7iOA/gJ0WQN8DsB/Y9nAADHi3hb1jW8Pfss1d&#10;3rcNEF9rqJ3nNU/DuF1DyLhp9LrnIBOdxf8j2xh+24sp+wzsdvKi0GIsccRPnPx2cnAuO0WE/e1o&#10;sv1xYYZd25yAE0kFnBoLsoGAqR+Bl3NweCGG5CGiAP+yaEb1kiS2KGDrMDffwMI1scjb+8r9wnO0&#10;tWALa0e2MGywCevb9Yz2yRxuBeILxypT3y4XcGkFLUGrvAgBxgJYZdcKYmB+Jm2g6QBOWYoMERRp&#10;BdrJgFGgddHUS05N8qbHqnF11NP1PZ5WkyyHr9P3WtT+c24ekGXxtLESS9jmAbURUQTYwelxdnLx&#10;ULu0brLd2LGEtTKb7REtI4H3ZQQmnZaM8trutUwgLeLrYikpGqLT7mxnZva249MSGR3EhWRBfzvH&#10;OTQ+ChdLrGGb5YB4Y3IK2915GOBNaIokFMudPZPjbC/M8/bhYTY7uJol5n3XATguM0vBmd2tC2AF&#10;4GoisdwkEubw1K5jyzDSWPVjzic2qxYGAfUQj7TKDji/tRCicGeiY196wgPLfW79i3/AkjP2OFdP&#10;xy6ktHQ+0tsEzsQqaS2J1lNHiUFoK/l/hGsHKXX3/O+jaXjHKrPLqWnudHiCV7WB9UvSN37d1b9a&#10;rhYFeKMBPwD2Rlylyz7nSWmefbpneWAJvCKtGCNUBH5Z+6oXDIBTrnvBC4BTlE5rtYqbERawveOE&#10;OFFqKinVDfFrEklRWFpo1cHUvOoDn2W73rFw+xsV1hNM2FbFM3Ddjjs7ZElvQNeLVLoHabAisKJx&#10;d9pEri4WS03E1TUW8Mp2Vml0ohRZfG4fTSh5ZZVOH+200f8bcJjAG08G8WKjHRnjUunX2PDwBmIE&#10;3Cb9SampiVe0pzZGHy2GekOn921r5zdtSzg1sgYY0D9v1pUJJUVgDTr8voNZ4LsrceNgQOG3Lczx&#10;7ranl6YCXtwp+2azkzh8nB6JQcDoQm7X8WmAfBCztx398zGzykwtUXM/q0MOAOL9tHv2Yekj69X9&#10;eCXvZDvEVr7PhsTstoY1qeto+WyBiNrCChi1gCTAUJ27FYJqE4MG0iyLWV6DAGMpgF1MpF2K+8Xy&#10;TunwlBJB9RnOJGx6xGNKa2tm08Od0VCpskDrmaN2s9SKst4a97/1rQ/ELgILvN5ILBBP1wH8s7C/&#10;WdKOhXNkVmtjcvDzkMr3LINdUgPbNTrIjszobueWYemzaYbd2b3cHh5G0ELE/fXU/wD8EEDfObjF&#10;ru1aYyfXzOPm1Ja/QWFafFXsxIg2jDcGIB8NYz1rD8wgBuFq2t9OTE+wPYB158gQOzA5xo4y6H8I&#10;t5I9pNzbRne1rSPDbQPs87gm+a07stzusM/awOBPX7YuKXNNUufqgFcglpl79PeUW9U/tmlVP6RU&#10;+Igo/CVzxfAHQQX53eWyOFpPisJd0Tz3ZdBhIFF4eOUvMKH7CgsdwFv7G95vXwHoL6nJP7eYzB6p&#10;ZgiOl625BsAud2YdarOPMQ9I+4Z1Zrl4xA+fW2d5c3Gi+XgULaRuGcRCeyOvuavaRh4DO7c6ReeO&#10;bw+Sd4DfOXGIuFKvV0dps8cH2tzwAh7QqoeJyM4HyzvQ7yGw5EApDywPeD16aK+YAxllChrov1k+&#10;/exkvP3Glr2t/VD5dE5jSxisT2LgujdyyJ5E4R6AMZGjdNql1ETiOGreONLqOEAc/5MADJnAcw03&#10;SFbZH98sXy2crHlhn2sHLSVnR8sbzo0ZOhAz4IC8cmZjrGPxztJ44bK2MJUAeCUjhmsZLVzHkMOG&#10;TuzM7UJ9TO3r6l8BWLWwE4B8yW7hfHZ+dnO7urIzPsh16LWS5gKm/b2+w+PqBzsDgM8KwEgYBWIZ&#10;121nSGAbO4i3Az4BeK/aPclsf2D6Z7esV3Xw59rOMISi6mb27m4EuJswld/MdTNtoM0sLtd1IyKM&#10;dQwYrI0FuIgwlqsVBDm1BHJqcfAXtqD9p0SlT7GuoSUEcGcxkztDAwaM9clX24FX6bLSY/1+vJFW&#10;fVuJMHT1SSD/b537v1pXfV2RW/OQUrqdVbSgtveSSCQ/vVkM2nsydD+gvu0eE2zHAd3Pq0fbja2z&#10;7P6+VZBXW0ifBeD97iiVFiN9GwLr6vbVdnzJNKSd9WxLGAvloiDsokvY/u7l7eSwphCDAZB63ez0&#10;tHhcKpPs8rIhdmMddjtczy0bapfXjiZd7wcBlmA7RkfY0u7NLblSZggs3l+wz1EZ0CnjayUFVnVA&#10;7AOw2Oh+Bd+2mTU/tSlVPrQZNamj66Gp9suFfqAAv7vvCBbvWygRUpG4R4H3cc4gXWYSalqzbDaF&#10;QYsJ9bQv+Et3JtX+loGbj0mhSaUBZluuzdFGt+FxG3TWTQF0S65BYrgBbVdZ2/I8io93o8VFDQxw&#10;sYw1wGv30SI/EIA9q1NS/9v7hXl+OYHkm0Zy00dymxRwAaxLowVaGdh5orDbIez6v6p/+d5IKFNu&#10;kTL7QOycKOXCwb8JgP89wYrMM4kwtd2o92R69ja1XHYbXOst6wf5lAST3BsA9iAlFoh1uhci7VBa&#10;DZDjAbKOyK7ugDiR04uPuwklou9A2OhBnMHUwiPwzhpRgYF/gZg3pHOx5A3nepkAeEYjRAWQWgKx&#10;IrHqYaXTKzu8ZauDqI01IwyQNZG0AaZ6Ez3jzdxstkSk5UBydNGycSaUAPS2mLQMQKRHkpnZ9vf7&#10;Hr+svHaaIYEzGN+dxWfrGHXwTgYFtJ94Sy/magHn1j65SJUxgdOOYtaq7kCTvA2DPTk6bmVHkyLu&#10;5h6KsLSAEnO4HUECrY4GDdaSKq/B22tFOGkypvNL2cC4pGM6W9gB8MooDuuaGc00QM8MLszydEil&#10;qUwGTZEAgzOZqOnqWo1fUs9O+I96yimpfAD2Mcuu7vWIMpQuC7zT4BbmsuZG4NUO521JeezSrNrU&#10;vgzRx+XjJlSekb7Gth8j9tPzANqasXZ7xxx7eGCtPT2OoOXUPgdcR2ApfT64DXZ6IyTXSjswLZkb&#10;ZXnbGV3cAXgbQN4Rlt9ODUQqOqYpI5LtYOQjnbXOxcXJdm31KLvKOb1osF1ZMwYgDyMa97FdYyNt&#10;NVsIB5b52hIYXkiEhe4CUBoAXAdgTk0isLyg5fk8oeJHNq3ah6TPH5FdQPI1yQhP8hNlUw7GUzMT&#10;CL6xuNxvWVvS4a6sNR1bK6NNapDVJgPuac2y27Sm2diwkMHVxaOqpLfhOHtouKEDdW0g4GzB8L82&#10;SLTnJtL+69fMD1CrXxzOzxTJiSA9F4B10kht5Tv2gOh4H+De86TKqWoXKWX2HmmgX9a+vvaRF7yp&#10;11lmpoVmANjVvt4NDJ4BBp8Kixqb+jflFkd1sCIwRnYpF4n00kAzB5xyEs/ps4n2aHd7+p458WfK&#10;wob4yja60fvcIUmFy3nqYaXTisaJtIl8xJZArLQ5Eb/oBK46aiepDhaZ1YeU2/WD3aEW9kZheUpL&#10;meVGDRVpFHVojSgSz+LMJqWeC5DnS+iBufti/7cAMxE5ABAzsbQmRKIPQNwF4QegVSTe2DWtrWc6&#10;ZwsSxF0JWPH0/o5JJaxmsaPdn5TVjsI+n1QNzJjhEVjoHT1wwOTzJF3cSvTcwhYCOTfqbMN6VWer&#10;O3K8UITNDmAho6hpN8YB2JisgJZBAxFTYpRpBanGXYpGeanS5WDZscqK9TOb44cpHLY1s5jHdVa7&#10;CCimqyXEEXgFXBFUEwHuBCmmRPR5wevEF7zmIai8Efi/hBWvi6wSyywH0AVsjNSSufkMNuyiJr+7&#10;uhX1fFlbFclUU4/CZBJVsblpQZobYecXDWAeeaLd3TkfZdp69iOzI5nRQUdgndxvj2gf3WaA4fqu&#10;9XZu41LbPbY7N0YWe8eWcSDeFs5kEUKQg/Gl7OLI+lgEtUU+mmBnZ/ey03N62fmFg+z62rEsTh8O&#10;eIfYxZUj7MisJNsxpiv92ibWA52yVqj0yP26BQGael4Aq4UkAEsLHZGJ7KTaJzDOALj6p9ysIPta&#10;ZKfcysH2wa8hqb6yKY3QMzfLbyGZ37Q2EFT9i39sk4jA4+tmwJTuKxuOVfC4OuwHrv2dDa/yjQ0s&#10;n5aAg3MHgOwg5w9A3Aqm2Z+UOgAQa5OEVpZ2geiKIKpHAPSu6gMD5jQCqwOsIqxaRK72VfT1ApfX&#10;X+ixY559ANawvmSSvrSZiHtDEVfpswgsPqalZW5roS/66mtoT90EtN5jGmi4DNN9ifQZL+jUs4rE&#10;8fZMJNY6Jm5m406xrpI9Zi/taEzNhvAmGlTpNesvEP+nJvZFY0XiHkRhDTPomsjpweNeANeBGIBr&#10;TthHaGnQQfWwG3IAxI6Z5g0ocYeisdLH6USQ2URkt8K0qTYyMLXE8P9i0uql2O9I9LESgkvCj1VB&#10;kFwdmQ0OxYInlGGIMEYQGW7fBwgP9WUGmLngfQD4AFsaDjIYcbR/DqSZ1K54bm3CzFz2M5tZG7KV&#10;SLoZQkrujbJe3ZLgcXH0POdjirIa5ZM5nKJsJBGAjQUyQJdyaoWcL9AoL6HGnd+BFLk9bLJLk6nX&#10;WuE1BXBnSj3FaN80xy7L7UJEFXUu/88a5RNQJ4ob4DpJ89PeoQMfs6yPe/TL/2WbfZJJbnr0iRcA&#10;XIF3AY6fewcB3lXNsAmuTzrPepRoZRkaV6xrR8a1hUGOtguLB9jNjZPs/s6F9vjgBnt6DAaa8UFf&#10;+iwA39pP+rxzHR5YC23H0C62M7YcvfjStPaK2e6oorYnimmqbsXt3BBcRJjQusyWhp8XDiCN7m3H&#10;MLi7DGh/XjXaTmE9e4nHJxcMtN3ju9mEljh55n3Hevz4nnUHxK1ZiyIBh4CroxRa7aS++T4idWZg&#10;oeIHNl4grpuOulfrQr+y5Iqf2dBKX9ioFkVtVlKIdcezyp8oLAudIRUYX2zCYu/aX1lSSQb4y6S3&#10;/hUzW78qWa1nxUwWV+pra5/1LaIt6qyvSaEBbGuEGgJxG8AaAGg70zpSD1jgFZC7YHObJuU2wLoD&#10;yHRVX/eOZ1zQKay8x40P3lLP9/8BrgDsSCqlz2wjBMB2w1v7+rYUKhK7IQYBWeINb/3ru6oGxkon&#10;5WcNNRCZr3JOBVrKnvqWurcuaqxgu7clACXKG+hAX3OMdHJFQFz2NZwQACXHkVuKxvj59gagSd4j&#10;4ArASdS/isA6cq/0We4oCmtKaQhtJafQwgBP6bS2HgrAPvsdvamnaoUpiqM5blma58xDubUI5dYS&#10;JIUrcLRcyezrataXrkYjvAqN8HLnN010DtMM8dfu7Ev41g6QRh8iCh+kFt4e+zW9S1awuG0EuFmg&#10;hJIVjVJgDcqv5wagLQXOooarAy1ElHq3TuYIaKWWWu7UUgItPlMwygsY6ZvPzzIPs7g5fh/aTNW3&#10;pMvT2ROlM43Iq4jr6ee+DqPsmQKaxISQIq7UUxMFXC9QFXV9UViR16mpFI31cUkh+X3N4OunSMvM&#10;TWExoo95THfNJ23eR//59nLWkrKadFMijhkduWHF4VuVxFpW7G8PjWtvJ2fG2KWlg+zO5in2cM8S&#10;e3pok/1yAgGHA/ABT/uI+vcm9e/P1L8nls9Ez92G+eyytiumpO0iAu8FuPuiqYUB8vE+VRgoaYn7&#10;ZgTWxEmk0YrCSfbzSkgyVrWeWTKIk0wUHkn/OdYG4W7RAwVWzx/ftQjS3qbvEIFpF9XxRmENM7T5&#10;9A3eLx9gXfwuWoKPWIdCHYsTx5DqGdmEyPRSybTWs0JGG96liY3t283iYY8DGUUMhDWOZupoEh5d&#10;U9BpD66b1WLKZrHggukttHhGiyifjZPdAot+aS2IuG2od9t+xaI0WPDm1MCtaR1p8KETAO7CCedo&#10;S0QAPeo0joTy9XJ5nEJLSMeJNARq1yby9nq9hJXIKg9h5al3U6h3PelzCK97a2DfOhWps7CQ9aTR&#10;MrL7D4HlG+zXRJL6wGot3eJzLgUTjdtgHRWIoCTJTs9thKAb2SOuhKPqvE0kfp1UGpEGLoJ9icR9&#10;qGeTAGJvLEGT3AGsnN5E2F5KnUmzNdQgNtoBmFrYk0pr2B+lFjWxWks+652xzk/aC2THUBORNAaH&#10;xlcgVq9YZnizYarnkVYrtfYBeQmi/iVtODLHw9ljEZ7Ti4nSa+gjb4tCgslQxH65dDDhtA2ia20o&#10;el0cMNeEf0nK/bXzkJLJuQblPSILbSlgYZosWOXmyONVkjd6z/LOHmJK9e0C9hsLtAsDqW8B7iyI&#10;qRkt3mfS5h3qLkDrBe5U2OBpRF03aCDiTkvhfKCVOo1hA4FXkddFX+/wgQfEnuGDaS8jsGdIYTpM&#10;9XRudHMgwJa0kW0O0RfwHoZFv635YzYyajxxPi2kFZ2+xYMKocmAakxFNWYdaJCdnZdoV5YPZ/fT&#10;dHu0j82Mx7baH2cQcJzZTwrt7f+iiVYEvrR1lR2eM4Kyoglz2uVtd1wZfq/cDEidd0cWte3UwofY&#10;6HhxFMYGk9rb6emRdmpGnF1aPMgurxphNzaNp9YeZcfm9XGk2Q6Y6N7sUNKAfM8fPoAwov+LnLEh&#10;/s31WUpWB92z2kkR2d9G5/yeJWF217sEQwss5O5T+TsLL/SZdSnwqYUxFtijUTEblhBiSeEBFh/Y&#10;2ELLZLEAGdkxcjgGsM8I+MnGti1iw4IbWHjDCuZfLKu1KZjOOpb41kLLZbG2BdJaa8YX20JQ+RGB&#10;G6MEaw6Q28kUT6otAB1Geh1B26k5djxpUtT6gUX2nZdgFbMsQAugAqsYZW/a7Ov5OiC7FaLe9Fkg&#10;vkoafZVozOe7NaLOyF09YJFZnjUqL0UcSqEFaNpIqTeQUd4WiPk8/XuaZrqFHvpaEj1OhpupyyZg&#10;Jzqm/juIvN+xIZURjZP29iNy9hOIFY2xAtW1N4DUcUBGB90HIDsAc/oRpfvzXGSWx/gOEDOt5DY7&#10;SGbJjcGptCp7hv7H8YYVseUBsTy0aIdoSRqR2Dl5uGjsSas1vK452EUAeKEWojHZtNAtUHsfhhLx&#10;R2R620XE3RqJ7zT2Oyuc6wcWtm73ks5nbjxPwgrVsKvxk1oNUFe5fi2je4B1BWc5YF0qV0d5KcuS&#10;le0Fi+SpzI7cuWiV5/hjfk6qPI00eQqgnczPO4W2kNLlKfR1JytdllWNbIXEMHsjqaaEJqkvDheg&#10;M9ELZr3mib5eAHOdzo1NogyRVdNQs0nPPK8Z5viAdzGeV4vY9HgE/fW9pZgLzK/t9h6tjsCbCgCv&#10;6ao6n3R3UA1GGJva0YnBdm5+D7u2ijWmW2fY4/0r7Y8T21gjs8f+OAsDTR38FA20i8AOwCts/7SB&#10;3ABauvbR3oTydiCR0x2WP1ppNPuXYkva2SHY307CqH5qF+rgRP6NfljmDrIr60djrIB9Lubvl/g3&#10;V6Bl7ln0c5xcPrP4XO+7tLcJooqmLCVrgutGozeIitSfMfRsEwq+ZT2LvGe9y6a3XpWzWtcSX1kI&#10;4O1I/RxWPpMlR/rb2EGJ1jcq0HqGtLDoFjUtMPenuHbwPiz1uc2AqZ7QDn1zl/qWnNDZ4jv5W2DN&#10;YtaiQHrAm54o/LW1zfq22+PU9pvXrQngbUQ7yR8gBwHeTpxwuVvSM65GeytN6iXA5hZwe0QYTk2l&#10;Pi4gNHq65gAJMLWw28klibZ6Tf1e1/P1fDz1SkfvUm9PJHb7gZ2lrAzcNcDvUV656SOB2Bd9XU9Y&#10;rDQjjLDTKTfZYuBSd5jxq0n2J5vsZ8BgjmcgXBF4HB7BY+sB4tpv2lAi8SA2Ew4AyIrEfSGlPED2&#10;XPvoKgBz+gJWTSb1R1fdnwjsorDX+E7g1VaHIWov8Vim8L7NDj4PLdWDsqSdKiM8BPueheISflAX&#10;IzGc1/xtFFxaX6qdwtR9pNZaTarNDxqzE5mzBEniyvafYCoOqAG3Fo0vlnMFkXMVKe+KoM8Y02NU&#10;TwBVj1aD8kRXnaW8Lk3yUto/S7WVj77tQqLsgrasHJFiSsQULo9ziLqKuJMRYUwh0ira6irgTqsH&#10;kMUsu54uRJV30EAAnqjJLK1pdaD93/lf6uyLvp4+r1NWufFAaZpfwQ0DIwR+liWkzpoLPgR478hE&#10;ACOCnZQLq1j4tjzkS5vtBzcQTRssqTQtstosQ29pxyaH2qk5CWxTGGy3N0+1R3tX2J8ndhGB99vv&#10;Z/cBYJw4vDPANxniP79lhe2e3McODm7N6pr68AnVAHBF2xtX0vbHlbBD8RgV4AV2qj+G+JNbs6Q8&#10;3C6Tnp9jU8PZeX0hswYyojnBReGzpNFzw2vQcvyYUusLDOfesuYQT82pgZt9oJYOqTN1Z3SetyCa&#10;PKdHkY+tfzUcMcplYvQvrXUuRI+W9DexVQUbPyjOxiYnWr9uHa1fVLD17xZiXWqWYt6XCaKcbzHs&#10;n8cmdWBIoW1R6x/Z1vr3ibV+idHW1b+h+ZfPZ60LfGVtWYnamjS6OTeNBgC3Pt5brQCxrGk7cnUb&#10;Et9/1anC0qQeb4OVazA1KAD9WUD1CjEApCeSAkZ3vM8FZO9JuQxoL/O1V/T1pL36fAdyL4AVnTXE&#10;wBIzeT9rDtgn3vC4UgrUOmKkmUiSMuu2IjKaa5hpOw9zOKchDvi8sUgBx+ETPLY+5tn4I42p+w6W&#10;I295QQwwy5JSE0EdcH0gBrQeABN5AWZ/ngu4OgN5rHaS0mcRWT4Qy1N6GK0qmeAJxL5Fadp46EDs&#10;hh88UkIHYkVkBA9ynlBU1iD7PBaKawfxPFwu5yLJnNeSJWoAWEAXEabnC9swQ8sbfQF18wIGBRZx&#10;XQzZtDCAaR/SYB09Xsyg/CKIKAktFmLHOo8IK7Aqws5q+b6rbV19i/hiKtF2CrXtJAikCdS3k+AN&#10;JgPaydS5k8Qs87NPAnxul7JLmf9X6/pA64u+uv6fyOtlnJ2ayht51V4SybeQf3sl0svFfuxJ5mc+&#10;gITzGsvLtU50F6TdcsQv62mzTYM0m9dWhB12PX0rMmhfFwC3Yn1sFwCM8AJm+NbGKXZv5xL79eh2&#10;B+DfznhaSA+P4oENA30NBvoCAN45NoEbQ33abw3t5JAGdrhPVUBczg4mlrGDCaTUgPlwItsfxzfD&#10;DCGU9bT97AptowuAV+tWLq8Yyg6oEexS6meLu9VFP/AhK2s/sSDS11bUmFpD2hKFVABqpxiIrYTC&#10;fLzIh3AtH9qASkh86+S16OJsCyn8Banz59aN9SiDu7W1Mf1ibHBCF+sf28kG9+hqQ3tHW6+QthaM&#10;c0cwM7xJJT+3Ca3z2bjmeVmJWtt6xoVZUkyY9Y7ubAlhARbSpLq1LJnDmn33rjXi36/FTaQeNxEf&#10;gDsTkUM+eY1NhxqqkJBjUzXIInbuHPOj7gyi/gR8FwGjAAk4UwGni64OzABcgP05yHP0WCDW5+qI&#10;hZaQwx0RWx5PaCfecCBV5FUarX6wF7xSY7mo7AMz1wv4YWFq98/RGMy3aY6Tgk7hTTqOKDyWN+Qo&#10;6tGRtRkLq/mmDasOqYUkcoAAjKv+/4nCLwFM1AWoA6mTB5JmJwPYZB4nE7E13OBbjOaATEo9hK+T&#10;n7SsaEeK2NL4oXrFajMpUgFktVrE2ioiT1dtjI56phRcishN33KjdnNIq0V0zReAicLzOXL9cPuY&#10;iNLzAPF8/t8WkGHMJ+UU4TOP53pNj92RwwUp8TxYZEdGAdoZLTA+h0kWaBVtpyCSEHAnEmUnAtpJ&#10;pMgT+B1N1OFGo/R/kqKtbkD6+TmTdENSmuwiLynz/5M6j4cH0OtKnd1AAscXdVXrTmMzgkYHF9Lj&#10;XcHPv5SfU3Y6u1CBXZiIOd64wraLTY6L27xOu42+Oa22MTVhptuxxVEA7lMedVk95pRbo2MOszPz&#10;etnPK4azwHya3dmxGCXeZvuN8UH1gX8FwI8YYlD9e2X7GiSUC2znuESieH0Y/Wp2bGAdtOS17cSA&#10;OnZEQO4BM81+qANE4QvDsRea2hY2Osau4CV9lhvFyekx7BBOJJ1O4t/tiRY62HqUSs/urdfNn8jn&#10;R3vGjxS2HexxYomvLbl6VutVJh3nC+tVnr4to4P9qkA8MZivujecNHpAYB0bnhhq/SLb24CoABuS&#10;EEaK3NW6+jWy9rWrmF+hHBYCORaJimtk7aw2FmeQ5IZ5LBmg94rqzHRZG0vo0t56RoRYXHBbCyyZ&#10;2xpDXNUWgD9IY62JvB0+edUE4PYIPUoA3h8RlaR5trKYPV9X2lK2VGZBFszvCX9LPYPv8PkOgFkg&#10;JfIScV0EdmAF5F5weyKw9ygKuzTaG6kdO+0lr64i0vDVu5pCuumrhT29YB+ATWQWiqznDDP8eTTK&#10;Hu/qxIZ2Jkvi0LF2yWhT26InxbF/JPXbUCLJUN5UgwHvIKJlX7HRRNZeIq649nb1L6/rAN4BAHOA&#10;iCs+bzDg1BH7PLR0GrfBQSAWgIeqFpZe2skt/wdgH4g1/CD9tNpNTrlF31R1sfylp/OGnl6PN7pL&#10;s+khM+DuWGvOfACtKDyPq1wr5irdhqWdR6o9T9GaoQGd+S3pmbbkdVwc51NLaphgtqKsN9oKsNMB&#10;zVTq26kIL6YQ1SY3fBN1DwPq3FAEWJFTsmX16ZXdoIHIONhiB1jV9V7ACqg6nsiLSMFb/+qxwKt0&#10;WVJIzfbO4PtKVTWzDkwz/6+L+DmW8zMugbBaRXq/gwmnY2xpOIRAZXv817h7kmk0f5U51/cRuWSw&#10;YZUg+1hGtjm+IAYCkE6DAfAYPwAVZefYZXR19RhS21n2YPcKjEqwFtIU0gn6wN4ppFv7t3gIrOXT&#10;SH1pBc2It91961EHV7Qj/WrYieS6dnIQirdelVFkleGwIbFvFfZUtcCOF6Z7PHLNsR1YMRNG2yqK&#10;da8Jdm5eDzs8Lcqmdihl7ZlAagGAW9CiaZfzbYtlneegpoVtaKMfLYmo26diBgRFOW1o3R8ssfQ3&#10;Fs1MbySpc9+GhW1Cz1AbEhNsvUNbWZ9wf0uO62hjB3S36ICW1qZKWfPj+Of4xLpgater6CdY5GSj&#10;xGPQoWlpG9ijm8V2amexIX7u2qsrLqMV8lt95Jg13kdQAnj9SJ/bKoWmBm5ObV6AllZeGPI0KRsr&#10;2Is1TM2sLmYvNgLk7dUtdV8jtgO2wCGyLek1QL4QyIwu14veqwOxojUAdyD3gNeXcrsrAE7RAjMH&#10;ZGpg0mOneyb6plz3biT07UTS69qNpL1IiDn+AbwvzvWguV8dVvUzWx+H4qgn42HdcuJ4n9Fmtv3C&#10;JjZmIBuT76FV1VYCnCKzAJ7AKhAnwjiLhVb67FJoL/us1FkgHgo4dYYTZYch0dRCNIHWt5bF+Un7&#10;5JYotny7h30LxD2jiEQ1QOyOd0LHLU4TY63ZWMbunFOFd7H4bKXZIsD0XJ5RANvtKiatnkX6q7Ui&#10;sygVZsvBEeDOBKzq104Xg+w9U/mYziTq2klSTamu5aqIO955J3v6uK4F5tJlz8SVMoeXUfY/0VaA&#10;9YF4vAOwl4FW1JUKSykz33sW/85s/n9myX6IKL+Em8pSgZebjVpo2/GFPog+W0vgtsaz1zeQta3N&#10;0thydOR7cfRc6P+lDWZx9pJAzN9jmU8mhd4/rKEdpoV0amasI5eurp9gt7cvgIVeB4C32a/HkFFq&#10;EgkZpdw4bjPEf5H0+eDiiXZ+6QjS7fF2aUk/JKr+to+JpoO9K2OyUJV57Fp2TJGYVHpXTBE73p9Z&#10;6WGsaB3eCPsgtNITOrInqZOdmR1j5wHw0amRtmUI5FPzfNat0KcWQKTs15CVJl3q2piOVWysH6xx&#10;3ew2tDZrVJoVwOIpp/WrlMWSKnxryfVz26zENjZ3ZKKNiO9k/SPaWL+Idi4Sj+gRbsN6RFpwg+rW&#10;uVUT69q0hgWiew7Lpvfs1zaIQYe+RPbksFYWE9rW4kP8HYAj2zXFZjYdRndprBoAbkxK3wZlVgDg&#10;DSICV3rtVWdr6wCcuhvHiG3VLGVDOUtZW8pS1pe1FxsqAGSl1g0s9UgrSz1Oen2KyOyLyj/Tp3UA&#10;BtC6ulRbabOASxTWVf1ftw9YLSel0B4HjlQicAoR2e0D5rmLulckp+Sc6mbP8cH6+2i0PUeNtRY1&#10;0qjaTH4Q4SY1ftemsFpyBiTIDL9PbQKE1ti6OCqQRg8lHRxEijsQQPYTkUW0TYKgEgvtAEwbqR89&#10;4f6AuK9YaOriwYq8gHcE4HcD/rDPiriKyA7MXkC7BWm87gDsPWKo3RSTt1c8nsj2376x3C61RUBy&#10;xKm88adRIzvii6OaWWOLqpvdY2pVgfxlf1YAhYCaxtW1fVxdC1iJ5pPFICtF9h7VtlMxfxMxJaN6&#10;nUnq5QLcCe7A3PO7kQRSiqr/1rcvQUsG43kMcAHvFADvGUSgryshC997Nv/ebP7tWfy8c7lxLAa8&#10;i0njF5E5KG3ehundHpaZ7eqdFf8p2mCh1PEtX+Fz0thmHm+nb92j4Gs2rAqgB8Cb41htMqAyDHQT&#10;GOgQOzWru50nvb22ebrd37OC5eZbGK3cQeSFxPJqoB8TjRWBz29ZaoeWjLOzyyTIGGZ3Nk2wh9sn&#10;2+mZkay2qW174suQQpe3Qxyx0pu7MPgRXRhzhYp2ZmQjtmSE2rFJIdTeAbZ/TBBDDwkAOMr2jQu1&#10;XcPbYY9TzkY3LeisYNcMCbFV/TvYith6tjy8NGYHZSAYGcZHCjmFkb9JDbPanLAKtmxEV5s2KNxG&#10;xXdgLWwbGxQdYAMiA6xveDuickeLDWhu3dr72cgBSRaC93NHonB07nctuTw3tQrprU/NnBbbvoHF&#10;BLWyuND21rV1Paub4V2r+A4uIKTQTQFwO8QbGnYIgH1W7ZuHo0XiaVLOsltW0XZ3XUvZVNFSN5X3&#10;gHh9OXuxqZKl7qhJRCa1PkSdfLI1UbkNxmx8DZHXB2AHZgdibzoNiJ0K67Kv/4uS64p8sKh9HZEl&#10;Sx1P+my+1aLnY+0FqbOir4YZHuwItLmsNpntT0ShXTOatG0E7YpkNg0OoC7tz0kGgEMAbjIKqmTA&#10;NZAo3B8Cqj8AFuOs9pFPRikAS8DRDxZa0VhstFLm4QDWs0/4VSenHMUbWsvQRvJ9dWS/o1pY4PXU&#10;xF5DPAAs2aXA67l6jgfIgMKx1p7oPJmfXUIQnSm6EsmmAAadqYB3GmeyXuM6lXR4mhhjPQa4YpH1&#10;sYmkyFNZPaL0WKN96ku77y3Jo0uP+XeJmhMkxFDk9YL3JTnlTZV9wB3H78zzWAD2sM8+ZZV6ujOd&#10;wwYRlxvMLGUSAi8/z2LKAIF3ISn+SljzrdjM7kbauS0xC/t3Gc5HC74SieniVq/aarZb7Ga746hK&#10;b7s37YiqbLsIQcPdXS2kaqTPEFiTw+3krB52bukQlpXNBsCrAfBmSKxdgPcARNZBp8R6RDSWC4ck&#10;lAfnj0EOORIl1VCsesfa051T7c6aYXZ+ZpTt6V3VNmM3tCWEYRCklTsiMTWIK06KjVk9u6NOTwiy&#10;E5M721HAu2Ngazs6IcyOTo+2fUww7QHEW9nUsIRNCuv6BjBmqFHDeNs5IhgZaF3bh4ngTm4Kq4Pz&#10;2sKWrFJpltUW4sO1tFcLm5ccZpP7dbWRPTvbwG4AuVug9QPA/cLa2sheUUTgxtYrsrNFt6xnQUgs&#10;ZfDeq/CnNpz6ug8g7tW2lsV36WDdwwMtqE4Zq/oR0ZdWlkisFhBq0kgH0xdu8NYr9hPAzcHJphpY&#10;Ru2pl2GOT8FG729oKTtqWOqWKkThig7EKTo8T91Vi48D4iPNUUopGrf3pNSOwBKppaj8n0is1pQW&#10;euuoD3yF9PiqAKwhfu9R2swMsFLnlJOkzceYRgLAzxlmOImz4ky/NNiPvM1I4Xs2jbv9ZDHRRLRh&#10;vEkF2gFExoFEyEEQWIOIoANhoQcCYJFVIq36qn0kIEvMIZtZpJS+VFpgdpJKIrQvXXY9YN7MY2mn&#10;yFRcQBEB5Kt7lYa63rBqYFcHA15+Fok+fGc84HFeW2J6AbL0xEpp3dG+H7VxpDcGkJMAs85EXZVl&#10;ABYXZTkioibrdT53gkQsAqtaP4q2rhXE1/E9daNwP4cirqtv+Te9UddDVnnq23H/AbDA6wEwX6+a&#10;V+B17SBFXIYP6BnPVf1OpjCXTGE29b1eE2G1AIJuPqXAKvrOW2KyUPeSMjOquIUovJE+7zoEK8sw&#10;QljMKObGEBZ0I+yIwAmyEy4XI6ujTuuUm82FpRiNpFYlfT5O/XkSmeMFBBU3t8+z+3tXQ2BtQsix&#10;+2X67ACMkd3NvRshsBbawbm0f0ihf145zH5eOtAuLlS3Ig473Tg7Rl95U6c8tqE9ctMABkNC89An&#10;LmmHemMzNKAia2FbUwsHkkoHIeNsy4KzdkgsAfCkCE6kHZ2RYJuGhtqqPu1t74Q42z+lB+BmLWly&#10;I2ptbHm6lbA9qL/WhRSAmMxOOZQFMjGnzenWwBaP7mEzhve0gTGBNjC6A5E4yAZGdLApg3tajy5B&#10;1rZeDWtRqZy1z/6JdcLTOTzbW1jE0juu/q31bVTI+kSHWvewYGtTtoCVZxa48psISah/W8uCFvAG&#10;kkZXgX2WI6aWin/HSZN6BwDdlb0NEkpki6nHSZn3EI23VjfVxynrytgLHQDtqY/52OGmAK61pZwV&#10;iP+TSvvqYF2VUl9WGg2AL6OtFlh9/V+irmkKSamz6t7TaLGP8+8zifTsBCTW6QQ7PL0sy6JepRf6&#10;MXUwOl5cEMVET4BtHccbfDRv4qG88QayaWGg+sBE034iqsQ0l3rNXQXi/rSFHIEFUCXgkMmdroO8&#10;Kiz1fgVkzQlL1OGZFZa7hAQbSAKp80RAybhtOoMNOhpyV09VAg8x0zIG8JnFa6ppLKmob6n4BMQR&#10;7jjwc5VE0QtqiSkUQRVNJ5JeTyTqTeCMFxklgkypODcSAfclWAVYzli+11jVtgBXNxE3TeUA6yWq&#10;1MtVPcvPp59trH5GJq/+B16vWIPP900POZsb0uU5aosJtPS558Gsz0cHvoCafX7j1wAxM9GBn7OV&#10;MQvpMsMV8Wi1GdjYxKjihhB62Wx1nNswjS2jBz6bm1AfzBY6kP7J8ndSQ0QqofhOM4G0DwXW0Umd&#10;7PiMWDvDkMHl9VPszs5F9mDfGnt6GE8wUuZf8MASgeVpIwFgppA0A3xw/kjaP8kwyT0hwFhCPifW&#10;rq/ow+Jylngj6NgYxKBHB2agAfCOCJxJIvEDi8pvx/uVw4yfPcmjW9jxMe0w9vNnCZyfHSOFPjYz&#10;gVnhbnaC6aTT6KO3j422LaTGeybE2l68oncnN2eKrCoa9/yMkzKz3a0Uk2dF6Ofn4ibLeGDNzNTQ&#10;hWxit9Y2rne4i75Jof5E4HY2qmc3G9Er1trXrW4NSxY2vx+/sUBaSmorJRb6EPO6rNav8jfWu00d&#10;onAna1Ygp1UCwFUAcFNUV+1InQPTI+ZA+1ySujc353tFYNcHhhFOvYuQ4i7rTcQOS/qoNPlgE0vZ&#10;Vdux0ykbicLUyC82lOF5BUvdWcNSDjQAcK0AvdJpIrEOTLWnraSUGuYaAKc4AANOTupV71IzgfkK&#10;Nw5AnELLKPU0AGehmWpgAfif4zF2bnF9W9CR/iFyw5lIEhfKWK1jepuKIH8CooExrOgYRYo3nCg3&#10;lIipGngAZNQAB1ovcAHjQGpZN0IIoD3Ha3DnAPu/6CvgOiBrblhGeAg7RpJaT0W6OZd/bx6Ekhwq&#10;tE1PraPRgEMG8Z5oTNSVcourazW9PJ7F4v89TmctELsI7YnODpxSe6nlI8WZI6IALR/X57vUXKDl&#10;sbtB+CK+uzn8Lyv437/7v5p2PJF2rDseAP+PdfZqnfn9iV1Wqqw6V+CdS/o+jxuWgLsQ4Aq884jI&#10;C4m+qxn+3xHPlFRCDg4ARva5AZHG+uBPbAVbLRY1hZ2GmBOD3Y+xzjAEDI3eQ5NeiKjuj3Eewwa7&#10;B9Syg2PbUntG2HGlz4uH2dWN05lCWmoP9q+1X44io3TgpQ8sMzvArDng6+xBOr5ypu2fOYBIGYcH&#10;VmcIqRAmjqLs8gKiJWnuJsz+NgcyIMKi8x3huHBGFbJtIfycQUyAJRazY/3xx2aA4tDwljh1trYD&#10;zCEfmx7retBHZtJSGhMJgJMZVexlO4nAnmH/ANsx2N/2DqiLiq4YghXM8vDCWhv4I+k0kbjtT2RN&#10;2dBGp7eBVb+zoX4VbDi1cHJkB+vbpY31jw6xoYg14oPaWqfGdSy0cXVrn/cLN+MbhnnAYEzmB3MD&#10;6FEjp8X4NbAWeb+1akg5q76FeTxRt206dM9E4PqowpQ+53IAftVyOhKLcT4nZbwFgDlOSIEFjiOs&#10;TrS01IMQWTshtADui42KxBBdGznbSKuVcp8kYp9rT11MNPYy0qqFX0bgyzh2cFJ1rkR7Iq8AfJm0&#10;+RLtJe0DZpTQzvAYK9l/mAP+40gU6VFzWxL6DpM6X9kypIVT6J8uxwdqVWwe7Dyz2dwQdtug/JnY&#10;8kPA/LYbdBjGm3kwThsDBNr/c5BLUh8PQTut61Ad9X/V9/UeMdDueKWVvqmlZNJwDTqMAaCzAfIa&#10;BtJXIlaYQzovcYdH7EE0dGkpQHYHwKhv7DvOusdDfPlScF867txA/nPUr51IVFXbR0B3kVag5Wtl&#10;SC8Czck81cP1tn4cKN1NQ6/z7/w/6fJY6nv9TBPU2xVZpf6uN2XW1gQBdz5k2QL+nxZyXcR1EZFW&#10;RwCe1/BVW0LNuw73jq3xRDVMBHYA3k3os1dCYi3zR/8sPXgzwItGfDz/333kUYY1a1NECA3eh6+o&#10;8D4bHFBg9a6O/rmNHZ7YBSfJGDuFHvnSytF2ecN0u7N9CXPArJRBxPEbAP71OD1grk9Ip+8yB3yZ&#10;IYYjS6fZ3mlJdmhKV+xyQrDO7WzXFtOxYPZ3U5d8RF0ygmBmpjvntf3xJUmhmZ0OIsUPyGR7IvLa&#10;8QEQXMwL7xzQgJU9/kTfaLT2SWyAHIUSbLgdmtHbThCB5Y4pEG8TgAcF2vZh1Mz9m2LIwBqW4Hy2&#10;tGU2W9T8Owb5c9iywEK0x4rYhAY5bBCtpr74Svdmi+DAwPo2gnbSqL6xNrh7pA2K64pCK9T6cELr&#10;lrOAjJ5Bh0REIqMa57A+Vb628JIZrXXGd60e6qv6EnAIwF++Yu1RZdXEn0srXURg6RR4/y0psRgj&#10;ZIQvhY0IqdcBMJE49bYnpVZtnAI4U480tpS9tSG0qkB0AeL1JQGyeseQXgcguE772wsRW6qJRWZJ&#10;WvkzdbWir6SUDsBipPm3YKANAKcwxJ9ynucOwCi1znBOxdrfR6IBcDe7s60D9qbvs+PmA1wofrAZ&#10;CB2mk86uiCI9SirCCsjCtqp7Plsc/b3N7sSajLafIVP7AJGHWGkiKaBKJhXWGQQAHXB5PJh02x3q&#10;ZgFavWAN9/vUWMOdKksR2LsYjUgtyaV8tZIRgUysgUMHksW1wWmZPEKAgbpKUdSTogIyjSWK6CK1&#10;HwPxpTNaVwDkmznWsIRLa1WbeiO0a/N4o7Pn6vmY7/M8wP1fy8d9D+/5b1qsiOu5gfwvXRaAnTCD&#10;rxfLrE2AM9gIqNbQfNhukVJLkWAKpEvpNy/h+WL61AuodRfS6lqGPHJD+DesSxVRxbijRhlly9OK&#10;jY6NX+GN/LotB8BL+NwJ3MCS2HoQ8532575mFYgSHan1ZrfEvyuKzRCDWzB9BIkEcI5hdXNmwSDY&#10;5PF2ZSM2OgD4AU6UvxzZar8zOvgU4uoXppCeQGjdZI3KRUzcj+DCsWcaDpREzbOIMC4u6mVnpnW2&#10;HQw0bAoi0nbEigjwHoiVQ0cRXsMyt81XtsGPfc0ds9NeKochfy0MAtuiAOvmfoaTs3vZBVjw62vH&#10;2+mFgxlyGGgnFg6xfdS/qod346u1b1Is7p+dUJDVZ8NkGW5YWblZZbbFzSCzGBOc0TSnTWv+I+Vd&#10;XpRa31lcsa8sumQGi8dRsn94GxvWM9oGE4WTIjtaIi2jSAQebQp8Y+2Jwl2yvmFDamVG3ZXFogp8&#10;4MQkrQFua1Lm9oBXM8LtYaJV/3oAnIZrGivx2bv2/wEznGW3MdhWVAAAAABJRU5ErkJggg=="/>
  <p:tag name="ISPRING_PRESENTER_PHOTO_1" val="png|iVBORw0KGgoAAAANSUhEUgAAAZAAAADhCAYAAADmtuMcAAAAAXNSR0IArs4c6QAAAARnQU1BAACx&#10;jwv8YQUAAAAJcEhZcwAADsMAAA7DAcdvqGQAAP+lSURBVHhe7F0HYBRV1w2Q3klICBB67733JgrS&#10;BMGGvfdePrEXbFgAxd6xK4oVBaX33hMS0nvZJNt3k5z/3PdmkoD4feivYtnVIbvT583MPe/cc+99&#10;fvB9fC3gawFfC/hawNcCv6EF/H7DNr5NfC3gawFfC/hawNcC8AGI7yHwtYCvBXwt4GuB39QCPgD5&#10;Tc3m28jXAr4W8LWArwV8AOJ7Bnwt4GsBXwv4WuA3tYAPQH5Ts/k28rWArwV8LeBrAR+A+J4BXwv4&#10;WsDXAr4W+E0t4AOQ39Rsvo18LeBrAV8L+FrAByC+Z8DXAr4W8LWArwV+Uwv4AOQ3NZtvI18L+FrA&#10;1wK+FvABiO8Z+Ee1QDWvRqaaT50Z1dW1S+p+/0c1gO9ifC3wJ7aAD0D+xMb2HeoPbAEDHAQiqk4A&#10;QH7pTHzA8gfeI9+u/3Et4AOQf9wt/fdckEkuNGhUK+ZRRSCpqpZfP/8IOJiTufRYwPAByL/n+fFd&#10;6f+/BXwA8v9vQ98eTlILmAAicGECSCW/y2T+Ph6QnKTT9R3W1wL/uBbwAcg/7pb+ey5IOEddEJHv&#10;XrIMj7AQfq/LUP5bq/hYx7/nmfFd6e/bAj4A+X3b07e3X9sCP1O9aw2/oEClck8JGtSCRQ1wKKCo&#10;hldN2m3lpfuqUrmqjP0Y+xdWotY29vMLPi61nRxP7Y0/NJup4n41Iimwqaqkm6wOz1H6i8F5zPXU&#10;OddpDPXdPPNf20i+9X0t8NdsAR+A/DXvy7/2rBRMGMa/yjDmwigUKBg2ua57Shl7Wc8EDW33DWCp&#10;hIffTBCqXff4zStH8JqAZTIYdVDNaGSS5TXMpgY49BmZ51tNEAMBRo4s4GNe0HGw8l97n30X/s9o&#10;AR+A/DPu49/2KkzDbPbhVc+fM938K8AhP4VhaAZxtFvKdFOpvj0Xug0D71HGXBvvuiTAbCTNQn6+&#10;RM/lsYrK4TpwEJ6CQrWJwgm1Py6rcMKbVYTKcocCJvPMPPyufpvMRzGX2ogwdX0m+/nb3i3fifta&#10;4OgW8AGI74n401rgWACQ39r9ZAKDESXF36ZBFk3j5y4s02FkRF4Zhto02IpzeAkfPIA9pwi2L1fB&#10;Nm8Ryp99HZUWe83+jr1wk9lUvPYFCmK6oqDfONhX/6igpqpazghwrt6D/K6TUXTRA6i2ydlrd5mK&#10;/qrUoKSv62gPlpxbJUFIo5Hv42uBf0YL+ADkn3Ef/xZXUdcFVRN2W4dZKJ1DRHA7e/kZJcoQC6sQ&#10;j5DZez/KjVXHreVxVcOdW4FKp3CCWgOefs2dyPNvBmv9RiiI7ArnD9uPzhOp03LVRBwx9M63voQr&#10;OBHVQW1QOu1SVPMkzPP1rtwCe0gn2Eddjuoi4TqyjPxIvFYCEo5KON77Hs6r5qF8zt2w3vQM7O9+&#10;B2+p7ShG8re4Yb6T9LXA/2gBH4D4HpE/pgWO4/AXcFA9ccU6NHvQbiDzPxrvIidSb3kRaW0Go+C2&#10;52q68V7p0xs6hwIVY3t3gRVlDy5E3uhzkdF+JPJveJDeJoreBgMoOf9a2PxC4YpphrKwDrA+86G6&#10;3qOSDY0WMM/P89l3cEV1ABr3hjWhL+w/ba/ZxrtyLezx3eCecDsqS+RK5KP/VlU4UHHDQ3DGD4Mn&#10;fgwccadxP6fA1mU2ik+/Dq5NezWIEG1kko3M8zDbRfEcjUpG4EClChAQNnVcf9wfc/d8e/W1wAm1&#10;gA9ATqiZfCv9Hi1gGmgx7qaBN91TojCI7iG9fee2HFjPux/5oSNRfMtLcCbnK8CR/r5iI7Sm2hNU&#10;DVdBGQ6364lSv2DYg8KRk9Aezn0pNadbesejsAREw9OoJcqDW8ByHUHplwDEBKXPvoWzUWegWU94&#10;I9qg7JxreTytpziXLkNFZBtYh1yLqnzt1lLXwH9sdz0PT1x/uOKHwn3eAlS+vBneZ5fDNXkuvJH9&#10;UDbmDFTm56n9yP5M0d1rccBTZq0FKYnwkmgyYz3FjAxt5fe4D759+Frg92oBH4D8Xi3p289RLXC8&#10;DnOt28roYHMLMZI6RLeSACIwIlGyblgvfBHOPk+geNxTsLy9WwOHAh4BGh1WqzrqlZUonXg2yhpE&#10;wtGwOfICo1D62As1nXXLFXehzD8e9oZN4YhoAuupt6HadfybpRMSeYxvNqAioROqGneGt1E7lDVq&#10;DdsPq9VGrk8/hz26LSoG0YWVI1xIX4N7cwasHcegsuUwOC5/FdV5GnDUOR4sgGv0pSiP6w3L46/p&#10;czPYmHx3vP8tCsdfjbLnP0Gly6uuTznijGs01/dREN9L9ldrAR+A/NXuyD/kfGoF7dp4p0rpdddx&#10;V2lAMETyGocWDXKpA9Zr34Gt130o63gWSm++l6xDoEMAQ5xZmoEo8OGn+D+Po9AvDNbo5rCERKOg&#10;00h4Ci1qWcmNd6M8KBHOpv3giE5ERfup8KSV/1dvkPeTVbDHdYSnI11RPU6FI7ARii6+Ru3P9unX&#10;KI9oDce464BCb02IsPOhV2EP7QrXkMtQdUAQyojoMs7RMf9duJqPg/W0m+n6stecuwKlq/4Dd8N+&#10;qBh9DTwHctUWwjr0ZOSlqPAunwD/D3k9/jGX4QOQf8ytPPkXUlWlE/Xko4Xs2vwNNc9IzDPPVOdn&#10;aNFb3FOy3AzNde1MRl5CV1gDI5HXIARljz2vAYTHkGAnJbYbZtjyybfICYqCLb457HRVWYObo+K5&#10;tzWA3HwHCgPJPvpdCFuTrqho2ItC+qHjN5bR43e/vxy2sOZwnnoxHE++D3tUexTHtYRr2yE4v9uC&#10;iuA2XHYTkUuukOdCOmQ/5wY4g7vDSeCTj6gwHnWeGuYqV2+Do/UouAZdCffeXEP74fIcC91hM1Hd&#10;YigcXebA880utU+Vj0L0qHjxC5Q98i6q6OY6nm5z8u+67wz+zS3gA5B/893/na/dzPJWbhsz+c7Q&#10;DswsDsU4lPHXPn5tbKsUgIiiIK4pMZ7utAIUUNtwhcfBGtEI2eEtUfL5MrW+CvEVAZoWVQHV3nQU&#10;JXRBRVx72EfOhCU4GrmDTwfKq1B6xS3IqxcP13WLYB14Gmz+ZCEvfqP2U7c/X+smokvp0++plyTA&#10;dtol8OY64Dj9IjgoxFvOJkh8sgbWRp3gmHANqssMcMizoGTQ6XA1HgL3cz+pfWvNRgBElB2e57aD&#10;cLUjm+k5B+492TXuLeena+HsMoUAMgbuVlPheOnbmnPzMN/EMuFW2AfdgqqUkuPeLe0mq5PXIpTF&#10;BzW/85Pt290vtYAPQHzPxu/aAqbfv26ing4qEqahC48oA1vqhnPnEQUCShw3Ev+EYYiy4DpShMyO&#10;jIKKaAxLbHOU1qNA3poCdVK62r5S1qOxVHsrcyK7/1iUBibAdfG9sPQehdwGjVD+yucUzW9Fvl8c&#10;XPM/g+PS/1Bsj4b1hgXHBZCayK7la1AR0RTlo8+WqiVwfElGEt2S0Vc8nwtugqtFb7hGXYqqUiP6&#10;KjMbzp6Mumo2BFXrUrVbS+V8iHU3Qn03HUJl16mw9bkQTjIQk03Y5j4Db+OBcCcOgrfpSNjvpH5i&#10;QIDr2/Uom3Aj7Fe/hapyLdj/7CNAqtyAmj4pbcjn6vpdn2nfzn65BXwA4ns6ftcWMMHiWG+90j7E&#10;n29zwrZsLYrGn4OU5j1h+2mLOr4wErf02Q1Q8OSVIa/nABSHNYbjvLtQ2HUEgSAKmWfOQXWFzqlw&#10;Ku6iDWfhuVeihDpIxdn/gfWeV5DdIBRFg8fDevpMFNaLgf2ZZXAu+IDrRKD8VLKHY+yxed6q//79&#10;OpSFJsA6fg5FbdFdPNQuzoUjvBW1inaoiumC8h6z4U0v0+6mfQdR1rI/GcQIVO1MMwBAG3UD4uD5&#10;dBUcbSfAOvp6eA4Va3ec3QrH5IvhaTEMzo6jUBnTG6UXUO8x7oj7zqdh63E2rAvXGWzp5xqIAisd&#10;Eay2YwSzj4D8rk+0b2f/rQV8AOJ7Pn7XFqg1xEcXCzENXMmHS5FFTaIiIBil9SOQM/UKVHmlZpWp&#10;kWj758ovRU7XgTT4CXC8sAb2j35EERMCi/1CkH8T9QfDTprFSkrvmM91w1E4/Bw4f0pGQdMuBIFY&#10;VMS3RnEAQejJj+BZu4vurXjktxsJNxmO+tRJRjTlfOfH38EZ0hRlQ2ehslhHWjk/+I6uq4408m3h&#10;iu0I55CLUZ1ZoZZ5DxyGrf0ouBnC6/52m9ZxDCZgtoL7voVwRxAoLnyMzMWpt9u2H44+Z8F52u2w&#10;3/UC7NxH0dDZjBJzoaqY2sjoc2AfcDEqN2nGYmad1L1hym3IhS4JLnDrUOCfw8zveot9O/O1QE0L&#10;+ADE9zD8ri1gurCOV4VKsYZNu5EZ3QTlDePhCGuBrNBmqPhqhToHLarrLT0UjYsGjScoNITt/o/V&#10;8qL75qOiQQwyKZgXPq9FctOolr/JUNiQZsjrNJhZ7GUopbuqqF4UKqISUBLdBc7XvkJldjFKmvVC&#10;aXhnOH/cpq9bExjjq+7725YsgyMgHtahZ6KqRLgR13F4UX7KBfCEd2BSYke4R18B5Ln0uRaWwtL3&#10;VHhCO8LxxIeaXchkuJKqsgphHXUWNZLR8C7+oeZaXQ+9DldHRoU9tAyufUUom34FLJ1PAwossH+3&#10;CWXxfeG6dhFLpjAzX87hOMigkhLlHPZnovS6J2HfvOd3vZ++nfla4L+1gA9AfM/Hr2qBWo2jrq9d&#10;z1XmlyhgVr/1phehiNFQ7n3UOrhI6RXsfBdMmIOSoBiUN2rOCKlI5J46gy4lbSS91UbpRJYmKZpw&#10;BsNzw2G9dL46R1leMmQSbPUpkke1hW35BsPw01gfLkJh2wHIZ/SUfeNuuLbvR144o7FCYlEcTVeZ&#10;COc8zeLR58Hq3xLORZ/pbUXsNy5Kx1QB1ve/RllAHOxDyAYKtYYhH/cnK+EO7QaEcL+D6N7K05FR&#10;srzihnvhDIyDrdt4uLft08I5p6oCG+yXPgJbo25w9T4L3u35mk04K2GZeAlsrcaj8rsUurOqYZl0&#10;Ocrb0g22Kw/Ou14lC+oK21wd1aWAzjxXRhDogbO0/qGaddEnsPc6H8W3LWEmvp6nqxSbd0Yy2o0E&#10;TMPlZVyW74+vBX5zC/gA5Dc33b9zw1qNo253WNewEoMmobhehxOWhe+gqNdoAkAAMgePQGVqutaU&#10;OZXOex75DQKYrEcQiGpGl1YMSt7WJUYk28OsvGuZdQnFcyYGDj0blneXoZhGurRVL9hCY1ARGo2U&#10;PgPgyc7RxtJegbxBp6G4Xizs8z5Q87LHTkRZfYYABzejBvKJmld60U0U0qNQdumzRia4Nqqmy0kZ&#10;46+2wEJ3U9nwW5izwRpbct6yjptG/4wbGVrcg+d0AzPRdYSVYiG7MlDeZRycPLfyjgNQduejjMh6&#10;E/bJl8Ad005lortu/6xGr6jeng5726Gw9buYWorObHScdw8czFdxzn0Nzuk3kOkMgvu9jfr65J86&#10;kW2qjQz25D2UDevU2xlafBuqdhj6itKSdMCCub0JQCbA+1xdNc3j+/IbW8AHIL+x4f5tm9WMJ66M&#10;mRH1YzYCLZEuuyHGluVFWJYjvfMQWPzqkWU0QXGDCGRNpJ7g1L5/55qtZAd0L7ViNFOv0+mmCkJ6&#10;33HwlmhR2jRwtjk30vjHoaxhIkqZDGgVkTy0BUoTmHTHsN7SBo2RP/ty7leP4pF37uWoYLht2cwb&#10;1XEqPvgUeX5kOH6NUbrgUzXP+s53XP4wyhetRpW7VqdRw0YZ5++1euBhrohnTQaqKM6oYF0jqMqT&#10;Xgj3p1uYr0HWYNVnq4OQCQAs1Fg2hLpFWCd4RLuJousssguszUfAeflrVPprnxrb0y/DEUxNZfZ8&#10;MPFefWx3vQJn4wFwdz2NeghDghnyW3mw1GgTnoBiDgIMkm9jgBpda9abnoO9xQy4b3yXIKfvjR6V&#10;kWeWU8Cw4RTmqtTZxqRNPgT5t73Gv/v1+gDkd2/Sf/YO67qwzCutcU8pF4vOjSh743WU+jciw2gF&#10;W0xzFLDUSOZVLCMikVgsOpjZcyRKIhkae9l8FCV2QxFdVcWPvam2Ne1awVk3oZg9emujRJREDERR&#10;1wtgu+EDeL47hPIbH+H+G6MwOBy5/3lER2I9/gay/WKR1utMlm2ny6bCxUz0RbCc8wILGWZqJ5tS&#10;6A3XjkomMUFEzC2NrPptxkHJ2Qg4GWOLGD1+87pV/14VRdTGWrVNsgWOxz+CbfadcM66H/aL5sP5&#10;JvUWm74ytY6HuSVnnA9n9HB4FvxQ6yJ74weGCI9FdcdxrN3VF86LnpFhSPSe1QiIeg8KPBh6pdqd&#10;bMnVZw7sHc9D5Y8Zeh01YqI+S+fCz1A67FKULf5C59fI1Qng+zLb/9kv6p90dT4A+ZMa+u92GO3u&#10;+HkX1axnVXeJTgo0DZtRKNHlRsnoWSxkGAxLs7bsjbdBBnMwcubOU01RcuMDZAf14brzeVgeeomu&#10;rgbIazsIlWnFKiJLPmU3P4V8uqAsbYaj4omf4N3BEiSaxCjDmn3OTQSeaGRF9UfZygPwHC5EyfWv&#10;wbLge0Y6ufR+5EQNT47kmphVgHVCo66Kq67FAD+tGai8eHVNwi4UtAjWyJpGeREFKxIBpQof0mCr&#10;+TXjD6p6W1Vl3L7Wi6SPx+08B/JQ1noCSltMg3dnXs2j4f5hE+xtJqGy+1ko63AGHC+v0teqUEG3&#10;uBLTFQ7yDBmtVTbnXjjaTYJr+v0116nYoBxnbzKck26Aux8rAb++Vidd6ktQLMZXGuXv9lb+9c7X&#10;ByB/vXvyx5+RSSOOOVJddqGyxQ1dQ3WApdfKL+JXr1UpdE9dlSAx/PN6Pf2xf7UKWcGxKI9vA8eQ&#10;qSiOaoos/0jkP/8x3BxXIy8sBpah51AAtyC/X3/mefgj76YnjJ429Yr/PEWACEExE/CQpw2o2rfB&#10;clyHS1F02xvwvLiKmeuWo3iDsqYqK1vcaoQLo6iU3l5bYjH6JkhqENGlWEx3lsxTxliHVKn5elIU&#10;QCVgmB15DaBSG8uYZ2yrz0DOxTwwlxe64Vi0HJZHl6Kakbc1oy3uOUy31VkEkVOYd3Ib80UKa8DN&#10;dBEKnJnah2f9Tor556EqcTzs7aag7IHFzJwvrrmrFY++hgpmuTtueVdl5StANZR1U7MyLk2dn1kd&#10;+I9/AH1H+Ke0gA9A/il38tdcx3EApC54yHdtKsVIivPf6I0ri6q66HpSZdV1D14MsXKLGB/Va3dX&#10;oYB5HhV+gSgdPgG2B55DUQALE0a0QPntj8DepR9yWdnWuTMbFW99rCKuspt0hzspU+2lZNEbzBVp&#10;iMIuk+BJ1TkOZq9Z9bDrXLMYWKnmq91POqfccEoZBRtNoV+joTpfYz1Z34zEkkvQgrUxmeh5bOSS&#10;sdx0dsnxtBJjoO0v9vB1aqF2f2ksNDPHq0vtcIxn6ZL4ibBd9by6QH0YHaCgvimA4/bFZbCePReV&#10;Xc6BbcTNcAy/Ho7m41Ex5mKUL/kGnq9Ze2vQRbD2PR/ly7brrc0CjTx63SGC1b1WLjITdOs0rO+r&#10;rwX+Swv4AMT3eGh3iGGY6uqryp0jGCIRPTU+eGkwtQVLiRhagjK6wli0i0atodxFlBt+3Iu8qObI&#10;iWqM8te/QMmtj5FVNEB5TCIciZ0osDdmsUBGTTmqkNV5KFlIA6Rffq/aR8GzryDLrykKWp0Nx0Yd&#10;bWXyAB3xZUKEZgMyZKzWYMxRCY2w1RrFWQOeQQdO6M7rwav+10caQDWUZjFandCNdwxYK/6imI8G&#10;O3F7CTqY431UbmZS4tzP4FyeZLSjBjSTAaqBqPhxvPAhbC0mwDmIA1tt5xgjey2ovvt9eIawaCRr&#10;brn6nANPhylwXbGYNbvMzoARKSf7Ywiy50A2GUtp7T2rAdT/db2+5b4W0C3gA5B/8ZNQQySk72kY&#10;fy3SapahBjWSqY4RreaQsWAOg/nRwKMlZAEQ3QuXf6Q/q9lJwfm3Uu8IRM4gGrYjJcg76ypGaEVS&#10;HG+BkkAK7KMvV8ezvP4pcpmdnskoJtvGdNhWH+DY46/B8346M7O14ax1JOmTEi1DBdOq77okijqb&#10;2ov7GQLIolJOKV4nNjsr8EFZGl6zJuG+grW4PvNrXJu7FJdmvI/Tk17GpMPvYnrWUpyZvwyXFnyF&#10;67I+x0ulm/Gl5SBWWbOx32und80r6S1Hf4zjK/CpAyImu9HVhA253vheI97zQlg9RTVkTS4H9yEu&#10;RaXKHMxHee/pcMePhf1hnZio2l2waFU6nKM52FX3qShj3S3H2sPqfshdVPcxPYclXZbAccmjsM+c&#10;C/v5j6Bs7quoTC9Qp2l2AP7Fr4Xv0n9FC/gA5Fc01j9pVW0stDtEiavKgaE9/Ial1j16w6R4mU1d&#10;+uAiFI48n/kRZyPnsrtRsXGfXlWtp4siavlZ9kcGYri3vMm5yKJAnkk9o+LlpQQgL3KHTIGNiXcW&#10;DjWb3bAn3Jt0kcTU065GesJZsC5N1udhWDSzX1+3Q29+14G0ph5xNF+Qc5GiJZudZVhi2Y87Mz/H&#10;hORn0GHHzYhcdx7qb5kNvy2nwm/dQPit7g6/NZ0QsLsXArd3Q70tXRG6riuiN3ZD1I5eCNjQDX4b&#10;e8Fv7xj4bRoNvw0TEb73ajTf8wD6pb6K2RlL8XTJdvzgKEThL1pi7V6rIUVKNaGypHxnJjzWiuVa&#10;UzEBXTUybLc/DwfDfZ2nMKpNZcNLB8AACDI5F3NV3M2Gwn7dK+o45j2s3JyMijPoIms7GWW9CS6z&#10;n4b7wudQ0fNiZsHPhftA1j/pEfddy5/QAj4A+RMa+S91iFp80C4gU/wWIDAm83zF1SIf19oDKB5w&#10;OgqpR1jIJCxS2twvBqkdpqJiDXMMDMAQUVoMmUs79hWQmIP/FT78HHK4bUGHkRzWtQTunFzk9R4O&#10;G4se5jNnIncehV5ZP7UMznUFWuRW+CF9Z6m8qzUGfU6GzmG415i1odxs5kfUkgPMbH+xeDfOTnod&#10;3bfcDr+Vk+D3tQBERwSvb4iWmyMx9lALXJLRDE+UNMfr5Qn4wtoMPzpaYpu3LXZXtsUmTyvsdDdF&#10;sqcJkjzNsNPTAt9z3vuudnjF2hrzLG1xYW5P9DswEC329kTIngHw2zcDflvPR5u99+PUw6/igbwN&#10;WG8vRNlRD4ERdCCMQjLvlc7kURFSumKxuL5022uIN79T59mSjRIpyth8IhzvGNqGhhC1fuWnK+Fo&#10;wzySgVeqGlrm1t6fWHdr1m2w9z8PFdMeQdUXSWQjDlSnWlD1+ho4znoWhVc/wcTMfH005WYzwcfH&#10;S/5S7/Bf6GR8APIXuhl/1qnUenfMmKKje+3meQgAeJIzkNefBqs+h4WNm8REuas4/OocFMaPRtmU&#10;5+Hab1Gr67E8dOSWaeyVOTQAypWShuw2g6lpBCLvrofVNra1G5Ga0BOZCaci75nvtNtM9mNAhHbf&#10;mFFRWouh514ZWTGwYnzNj5i4XSwm+ELuJgxJehEBK+fA74Ou8FveHA03tcD4g7F4OCccP1ibY5+j&#10;NXKrEuj6asStojiFcgrhFMTJn1M9TvU5NTCmur8DOC+MUzCnQE6RsCMeBdVNcdjTCSvsA3FTbkcM&#10;OdINcTu7ot5mMpUdl6FN0kLcXLAcX9tZs0p8TXUaWYMiHXFKCNGG+3h3RCLgKrNtKH/kUzhv/oQA&#10;IIPfyro6kbEy38ExTG5hUcdT4LpvqcJZ1Z6H8mEbcglcrSfCOeMJji1SXuOqUseh0FO5YAXKurJe&#10;13ura0BH7dOkSrVn7Pvma4GaFvAByL/sYdD9d92vNYNSa9xWx2kL69ynUCC5HOzxuu7bBGTQqDAp&#10;zrExE45N4hzi98JyWPdkqX3qqrpeGlXJj5DwWRo9wyCWPv0qjjA7PZ/lOlzr9aiA1h+T4PoqlWnj&#10;spK4vZQ9M1wvZniwAJ3sj3+5M9VjN+KSCrnkjeI9GLN/IUJ+mgW/zzrCb1VrDN6WiNuTGuFTS1Mk&#10;eZvyvGK5jYCEGH4CQBXBooogUS3gwKmaYMGpWqYa8PDnKQXxeFy3OoDL6nOqx0mAQ+YRbGQfVXyN&#10;1H4EfASEInj9jZFb2R4/WrvgloLOaJdMdrKbLGjzOeh46H7My/sR+91FNSHPKphX1QFzajZxHAQR&#10;V2FNRV4bGR7bQrsdNZA6XvoStqajWB7lSlYI1iVN5OO8eQFsiaPhPuMBVG0rVfM4XiI1E7ajDJso&#10;7f3jftbSugzOx/SAVp6UDFRabRqYjt+/MPbu+/NvbgEfgPxL7r7JOnQRvtqMBhNMjtsM7CkXT6Qe&#10;Ub8xQ0ZZ1C9f7Jr2tctHxRrlWlEw7Q4kxctQseuVwZESg2KXhDEobcJYv7LAioxe45ER2B2li1kd&#10;t85BJVdDUv+Uw6pOxFctW5KIJb0nAam9bjvuy1iOZhuvhd+XfTg1RP9djXBvRgx+tMVxnTiuJYAh&#10;jEHAgQaexr6Kv6vF6FdyXpUGiyoCgQIFAQTFPsyJ21YTcKoFLGQfAjgCGAQR2ZbbVBEwZPtKzq9S&#10;x+F+qox9yTYKUFiPq7oJVjo64D8F3dExpSf1kxEI/GkOzkn7kKwonW1mfAQkJb/keDdEBWyZTj19&#10;D73iapI22ZeHChZ/9DQbAesTX6qtlRa1m8EI3SbB2W4WPMsOG/dN6yrCGDXD4+f7nbANuxaep1bC&#10;sypZZdDbn1wKL6si/8JQVsd9ZHwz/10t4AOQf/r9NiyRZhw6SkmHvx4NIsc2gzLczHQuHcEEtfot&#10;OF7FVwZrkZ6yWUI8Ffljz0J5YDxLpwcipSPHu+DwsjrElmG+AjeiUyjGow2V4/skWBZtYjKdCMd6&#10;iTKK7OaKZ0elKRpGzTznuuf2kz0HM/e/jvA158Hv81ZIWNMcl6a0wHJLAuzVJssQZsBJGX0CBg27&#10;GHgPf3uFXfBvlUzKRSWsQsBAgEa20e4qPU+YxjGgIkDBZZVquXzXwFEt4GNOlYHqt5freKpDuI6A&#10;igCJHIO1uqpb4kNLN4rufRG7czjBZAqGZr+Dj+ysr1UDJD9/MFXSoxKGtL6kxXUdA+fdnQfbzFs5&#10;gNadqD6s6qaoj+O1z+FMZC2uafejioK7dAEUk1FJk0bmPHfjefQ9WEdcA/fne+B6cy2s0x9l9jrr&#10;hVWIvvRPf0l81/dbW8AHIL+15f4u2xnuIzMc10y1k9M3CyQqzUHZIp00qP3q/Ng9KBx1tqpwa73+&#10;aTVPh+ZWoXzLHmS164uSBuEoCElAUYN4JgJGImPoWagucCqgUuZKCd1Gb1mOY7Sbma0hYCFAo5mK&#10;uLsIIIaGXLeUyk/WfMxJfhd+nzIC6pM49Ngag0ezI5HiEaYRxUkMv7iS5JH2477E1USQ8ArLECZR&#10;hxkIQCi2YMxXhl+21eAi25kuLQ0q5m8BE4KDAhWTjcgyWccEIGPfso4CsWDuT7u71Dkpd5mcqwBK&#10;PMOAW+Choi5oe4SRYBtPxylZb+Nbe3adp0shsHLpqaF/1c05ugMgEW/yqcq1wM1yLnXpi+32Z+CM&#10;GQrPM0v1fTWAQ/6aYdZVW9Jg638OC1ueA++ynXA98Blsl7/CUiy62jB9ZTqAQUG9PCPq6fm7vAG+&#10;8/wDW8AHIH9g4/4ldm0AiPT2a8J0jXlm9VnTFugev84DMYVc61MvcRRAlj/vMw1VjJAyXUqu9HRk&#10;9Z2AzIg+qLj+FZRf+xwKoslE6jdC4QXPobJM548Yo3uo7UzlwnShKduk/P2cw4UCJiLCO40oLjFa&#10;a7w2XHyIwPHtOE4tMGRTI7xTzPHKlYtKxG9xRfExVm4lYQzCKuSxFkPtT1ZjuJVoxKtp0JX7Smkc&#10;erl2T8l2GjyUMF4DGAZI1AUUtY6xfR3tRIGPAqXaSWspsg8TYIx917jIZF8CPDHIruyC+3I6Iy5p&#10;EPx2TsFM5qFs9hqOLZWkqKpX1bShmTlf84zVseca6LkJN3BdxnyPGJa9/2yVcQ90/S8DCuClflV+&#10;6d3wdp4Fx8BbUX7Leyh/7gdUpem4MQlZUGBvJZgYJWTkWdLDbPk+//YW8AHIP/wJqNUQarUP05iL&#10;XGsOl1T+0ybYtmphW0nWBhNx7jyInMgOBJFGKLj4PrVcp+pJhJYFpQt3suaIFtbz+k1DeYOGyEqc&#10;AecGzpR1zPBb5X052m1mZsDrGk1cVyajNy3y/D1pyxG8jK6qD+PQe1sMlpQ1ZVHbKC6RKCjRLcg0&#10;1FRP6xgUvLWOYQKIySi0Aa8FEIOtKFeVgIxsI2ykVkjXRv8XmIgJDAoITNeVKcabQCTnZx7HYDtK&#10;wCeQiRivWJIAjDAV0WcESKKRVtkENxT1Q/19kxGSNhe3561iomKtH7LGrWeytLrPr3mzyRjMulau&#10;219gxvpIgvzDRvtr7qD2WGiFnbk9jvZj4T7tQVStyUG1RQvyKpDBKA5ZebgAjpuegvPFL1V5ezNx&#10;tO6hfd//nS3gA5B/+H2vTcAzQ3blgnUim0Q8yce15wgyWvRGVsse1CjWKnCQzGrlLmH3s+TWBzhm&#10;RwiHjE1ABccWl48ZQGuCURVLpxd1H88BoBqjaADHOT+k/fA1rjMDQEzjZRpCFaGlwEonfgiYvFZ8&#10;AH033AG/t5ohdlk4nswmeFU35IrRXCdE6RnVIoIbmoN2DWnQEECpEcHFgJvCt2IOBiiY7i7DzaUF&#10;ccMtZbKDn4GHuW3d9QwAOA4r0ZqKyYYMFqLCfkV41+4sE+iqZH6lXJcBZGiK1d6BmFg4FH7bT0Hb&#10;lPlYXLpT3yy2lypeya81rkbzGVZAY2gcxjzP9zsooJ8BZ5PRsM57Fe7cIupPVni+381y8/exCCPr&#10;Z/W9FN7P9pm7lz0o95Z8qpj1bj//Ibg4zol1AgetWrK2Zj3zsL6//94W8AHIP/zem7VzzcvUmGBE&#10;NPGHKkJ4OBs5AydxpD4/FMR3RPkbX2vjoe0VPKUlyBkylgM6BSI7sg3KF7wBb53QHA+xovzOV5Hb&#10;sAnyg5qj/Jr34ZVy5srgabASPcQcMlaDjpGxroyh9uFLYfMrkt6D3xJGKb0XhjP3NMRmuwjjkdyA&#10;PXb21CvpblI9eLqilLahXETaGFcZ2sfRkVR1o6rM78eCiQCN1k5q2UttaO9RTMSMxjK1DBNo6kZv&#10;qXmmu8p0l5nuMAkHNs/bZCsSyRXE9hEgk6gv0WMiyYxa4aOKLhiUMZEJkGNxffrnSDfcSHJjfu5E&#10;Mu8uGaIwFMM36Zr3MeytRsIR3x8Vo+bAM+JCOLtP5uBVw2HtcQWsr9WOeqi1KN2zqNyeymz1+2Ad&#10;fD4qpz4Ez5mPwX72A/BuPPAPf2t8l3eiLeADkBNtqb/DejW+CX2yuiep3VRm7SX1W+khEjYrEVUG&#10;SGTkIW88BXOO0VEY0Qali15TZsRkGs59B5BJ0byIy/ODYpE78SKOd/4Ryp7/AgUTr0ZZUCsU+iei&#10;YMy9qNrp4L7luIIf2hzJbxnvXLuthOHo+luyUNwl79sPo+Pa68k6GqP/mnB8WNaMyxpxCV1MAgyi&#10;XyjDq0Ggit919JMGFiV+K7dWbWRVldI7hDlofUKBjurlG+up+aZhl+9Hu760MG5qHqZ2Uid3xEw4&#10;rMklMfUOk63U0VsU4JjHMwHMZDMmQ5HzE7E/lOcqLjW51ihGlw3BJZkMVd45AW1Sn8cLjszap1GJ&#10;IbzDqp312CTV1EvMmpHWTQeYfGiB9+m34Rh1CewtJ8DRbAIqOtDNeN7j8K5IVfvSnQVdqF++e5fv&#10;g3389XAyp8R+3Vu8p3mo2sux2u+g3nXWvex06MGrzMIAZoDY3+E18Z3j79cCPgD5/dryL7Mns6KS&#10;UaDbKAprlFs3cgxqtRFtwAUovGU2ZJ19KaOp/JAbFI2SB+fXXJOs79y1FwXDprMwYjBH/vPD4Xr8&#10;6x+NgsAwFAU1QVHfa+H6Uhs3Ka2uq/PqAF7VNzbzDjjaksfoSQvruDjjO4bkjoXfRxG4eH9j5Hib&#10;0JpRICfrqBR9ojKMQ7KSeSgQqas1aCBQwrgRslslYroCBdE8hK2IIdbgU6V+a51EwMV0e+ltxZjX&#10;3beAh0RKibE/lsXUAZO6eohxDlpPMYX2OgBVd56K5DKOWTPfZD3GcQkiApRa3G+Cz5xd0OII22nH&#10;Vbg19yc9yKF8OMqWDlbQ7S1VklUVgR93obTDGBTOuQaVpVyebYX7m11wfbYdjh+PkDZq4FCMlBuY&#10;nQX3qxwZcdAVcA2+BfbbqHvkGGVSBDA2H4Fr4l2wnPcwKu1O3TGQ+cZ9/su8BL4T+VNawAcgf0oz&#10;/zkHMfUIk3UI81Dhl0pn4GRoDJWFZSh+5xs4trB3atWOJWELKovc7UHOpTcit14ogSIEBTc8yHG2&#10;a8+/soy5IY+9goxOo5Ad1Qu5URzTo8VUWC5fAu+WYrWiPr52U5ljXch8JbyrCr/aRbK82oZBexbD&#10;781OaLI8GC8VxnAbgoc3CG5vPTIU0TpogKlRSDSV1ipE5zAT+cS4clKRVnWMvNI9dIiubKMBhNqD&#10;kVWu8zvqAEMNgBiRVKYwrjSL4wFIXRdYHbG9BhTq6CV1xfij9BUNbLVAo/NPzFBiuR4vQbS6Morn&#10;HqLYlUSdZVV1wplZLOp48ByMyfkSGRTMNYjI/TWQQxM7uF74nOPJj4FVypdYfp4OqDoRKiJL3w84&#10;eN8km73PVFS1PZ1Vfe+Cc3e2ZqJGx6MqowLuixeq4otVKflamBd3mmKTxn7+nMfdd5S/QAv4AOQv&#10;cBN+r1PQBtosa64BoWaUOcNV5C53ouzca5HjH4WMhNbIG3wGci65D5b3f4Q3r7TmVEqffA75YXHI&#10;ZQhvzvkcc6JYl0UUJ5QScLMccP6YCfvnqaj8kTFTFcbxZB2V22G4RQyjokyLKt6oD7HJUYxG319D&#10;1pGAiRsCkOQy8jnIILxeP7i8kt3NnjgBpEpcVnUEcMVCFECYkVNmb98EEZOBiN5gGnNhJEGo9Br5&#10;GjWhuIabq26+R10g+CUAOUqUNyOxBFgEsOqI5gqs6gCRuUy5x8xzOZpV6Wx3Jj6K+07YEtdTbSFg&#10;SFbkYJmU+bYRCEu7FJ1TFmGFg8UnVftqQNAjI/JTwiirN7bAu09CcjVHMIe0NWPpzHDtKpsd9ltf&#10;YzTW3XCOuYGuKw5ENeQClDzzXm22ujxfX+1l4cXHYLv7TXgLDA7EB8LsqPxez7JvP3+PFvAByN/j&#10;Pv3vszRyN5T/us6ks8K1+0rVmSq1IeM0jlVOduEIiUNFYDir4YYhMzgROZ1Ycn3mlSh+bSlce7NR&#10;ev9iWELjkFc/FJkTLoc3WwOM7F8AQvZtRmy5BFjUOehSG2ZBRVOINwV0AbV5hRsQ8w3LqL8XTNE8&#10;muXWI5UxrWJklcoQJ3jARSPKJMAqJSjXsg8daSUG+ticCqMHX5N7IcZZu71qsstVHoj05I9hFT/L&#10;8zDcS8dGZh3ryjqK9dSN8DIBxMwxqXOuRwGIkeluur7UNckkGe7ibhM9REAkkC0qE5mIAhe5tnh8&#10;7uyNxplnIPDwPLxj02VKBEUkt0aPHaLRWmkVNffHyPPRiolaVp3J8UUuvwf2FuNgHXQxXG9vYqcg&#10;Da5rnoa1//lwPfcZXVf74X7jO7hnP8FBrK6H67WfjP0eHR7+vx9U3xr/pBbwAcjf9G4ar762DsqY&#10;a8FcBGox8DqJzxxgSeV401+tx8WuzLcge/LZDM31R1lEIioatoQtNpFRWLEoEP3DLwK5MW1Q2HcE&#10;Spu0hzUyiuG5LN8+6iy4j2iNQwOGroxrVS4rraqYuR1OGSFQpHoFXNrTnst/b8r6Fn5vdELg0kgs&#10;Kk7k+hTKvfXhdtfXeoeKtKoPbyWNPYFECeGKcZj6QC27QKUwDCO7W+kjEh4rkwjqAigECpYVqXVz&#10;mUK7yRjqup9M5lBHu6gBDMO1pMBJXhnD1VUTImy6vsx9GPkkSqzXoKBdUMZ1mPkfhqBfW/XXPB9T&#10;Y+F+FADqYo4S7mu68LQuE4l93v7onkkw3nst5pdvNTCEd19yOJR7ilCvWInxqBj+TB0GzJkODyzX&#10;Pghbkz6wdz8bzrfX1bwRVSk5sF/1DFxjb2Qk1nlwdjgTtl5XouKOd5kvohlpbZEa3VXQTFOmmif0&#10;b/qG+U77RFrAByAn0kp/yXV0v9J8X/VgTjq3oy6A6OpH+qOMhjHUrKekApnT5xBEwlAe2hSlvQgO&#10;93yCsmk3Ib/1IBSTkRSSpVgaxMIWymFnGyagMCAeKf041sTWFH0slUXOkiWcdGFxbTjkm0R4CcCo&#10;gZL4yeZ07uFPWIqkB5p/F4uvSyXCisyDAOF2N4DLSZeVx6h4K5oHAaRKRGT+raQbS7ut6uR+qJ65&#10;jtCqUqVJRHSXsiEaRFQvXXQPMbyGG0nVxKqpW2UAS42Lqy6AmAbczNWojZLS5VJM0b5uomEdN5oB&#10;LJot6HUkYswrhRxrorqMbc1Q5KPAymRAdfavosw0MOrJXCcUad7uGJU9Cn5Jt+KG8t1aDBc5RGQJ&#10;ddM1gB/7kXtT7a2C883vYT31Pni+2K9W0aK4cTtTS+GatxTOyfNgm/IwPK+sQVXh8csrmkcxE0N9&#10;kVk/a/J/3AwfgPzNb6kSOEVzMIBDsY4639WgTmkFyH/8HXhTxIzXahVVTP0uveFR5LHWlSUkEUU3&#10;LEZVCY1HIYXSr3ag6LKnGXV1Lgpa9FMlSkr8Ezi2+XCUvKqTDc3SKGZZDA0guh+qqrwa4MEBaXHq&#10;/kVkHp3RcUUcNrliuCINPsGjktnZHg/9+g4aWLdkkxMUxJUlACGsQr4LgNREWhlRVwoMpIQJJ9mG&#10;vXOvKrluJg/WEagNV5OAjRh/YQW1uRhHG+magog1SYAm4zgmaqrG7WRoMYZbrKbelVT55TzRb1Re&#10;hwohNuti1QWeuu4tEyCPATczQ14BiNZZNNOiW8sAq3L0wDn5kwki5+GqAgY0yL1QZasEyOsI5XWe&#10;dz1+PLsYQlhqZBQJA9YoYrKWKorrVVk2VBXpaArdJTAhps4OjT6N6Co1mojZe/mbv2e+0z9+C/gA&#10;5G/+ZAh4uIypxm3Fl1ZARIvo1ci77QGkcxyOzL79UP7xciOs10zfY0WLZ19Ehr+MDBiNnHPvY90j&#10;3SiqR8mUdM/eXDifXYaiC+ej9JEfOaC4UmuVruIUxcPwt5spaMqOKCsEpHEac/A1+L0Th/6rwrHR&#10;zigrycZmiC4kKoqswesliBA8XA6G7YruIayDbi3J7zBzPI6qT1UTzST5IAQeKWWiwMSIjlK9cwIK&#10;NQMHx+YAwjkZg0URcKpk+pl7Srapq10YLifTZWVGdR2ll2iWo1xMNQBSa9xrCizWJB2K0ZdEQSOR&#10;UAnuZu0tg9Woc9f6ja7LZYbxCssykyf1MkmkrKwJGQ4lFLTFNfmDmS8yFbdxXHf1UUAubqyfP+ia&#10;adS6noxga0VbxBVq6ld1N9WuL0Gmn+9QOzH1k6O2NVxZPz+yb84/pQV8API3vpPykgrzkH6hDput&#10;FdBNAJF5FUuWoqD9EBQy2S81pDssT3yirlqPX65dGwWL30VmeAxDdxkqesbFZCKFNWK5LFc9SjkG&#10;DyRuMaWByBC2nGtmu9eOq65sCLL4Z9hBMo/X22DcrkSkVscrY+usrAcP9YtKAoXHQxZCnUJ9dzEC&#10;i7+FHeiQXV3ryhTRdT6EGWkl87kfGlWvyiIXRhKDra5ILMiLwKwDiRi5rzcGb+2K6fvbseR7HF4r&#10;ikKhN4rryjghdbPOTZeULuNuag41FX6VZmEARU3kl6wnxl30CdmfeW7yV35LoUcOxMVlpWq5/NZj&#10;g+jtTFeYuY+6YCH7MPJQagDE0HSUG0zAQyY5X5kkk13qbNEViA44v4iFJ3edjkeKV6t7Sz/V8ey9&#10;Yog14bcCNLxnqgIyJzOCT/3kfHN8Fx0ooe/vzz6ldljfXAb3voPGcdXBj7Oib9Y/pQV8APJ3vJPG&#10;OykGW2V8CxvgdVRatW9aaxB6nsrvYOSV/ZOdcDJXw3bLYmQPvQnOA6UaEAzNQrbLfWcpsiLbM9vc&#10;HzkTzoQ7WdL8dO6GMihqC48qv2433FRK8xChXDERLwFNVdvDTv4zNvkFhuk2xPhN8UivaqqiqqpF&#10;LBdx3Mses5tg4hKNwxiUie6qSpkkhFcxkFrtQ5iGCOxqQCgjX8LM8RDjnuqOxYzUXgjefjGa7HkW&#10;pxxZgbNz9uKS3D2Yk74Bg1M+Rej2K9FqSye8kC1FGcWNJqGxWkPRuSKGzlAjxpvivSmam6ChWYEq&#10;xCjbVgmrMFlBAtbYW+HWot4YmXkK+hwaj8FHJmFc+khcmtcOrxfHwaIKQmrXlwozpl4juR41+SqK&#10;acik3Wb6u1l8sZZ9iLus0tR/lMCu17ehDWYWj4Tf/qkEkR/UPVSStgCEoVtptqAj5tQC5Xo0cMG0&#10;+QalkD/aJWWKKrqzohiG3lTDRHYZ7De/BNvjH3IsGb0vzUXqHJ8r/lyNUav4Pn/DFvAByN/wpskp&#10;izGXbG7NIgDLq1/gcL+zkHbpIyj8YD31BGaOb0pB8QX3IZsDPeW27o3ijuNRMvo8FCdOgmPxWnXl&#10;OlZKDUmkjIDrq3XIa96dJU3CkdtvFpzrpWSFaWp0zI0wHrsYFWV0tONDMSHDaX6A8wZyiFm/91pg&#10;6PYoJFdSMKeRdXr8VHRVFfMxqvjbRfDweIR9iNjN70werCTz8FBUV8xERhBUlWtFS9AhuLK9DM7k&#10;MrLNZfjYtwoaojHH0mi870s8XVYOCWg9tt8rrGkbG+qmgj2IIJAM3s26XV4pl8IihjUVdU2huvZv&#10;zUiENWVLJHHRYCxVzJA3BqCSCsEbODbJpJzhCD44Fz2z1+NySxEespXiMYcFV1rTcGre12hy8Db0&#10;ShqGj8sSeE3iWpNgAAETDjwl+S7CvMjOdMFFnaOixfNjAcQsyKgZiV7PcH+RjRRVd8LEUrqz9l6C&#10;p4pW6qdceZ50uPUv04gTeyEMoqJ2Y4ZzK4D66QAqrmS9rJV8BuU+yIpGlrsunOnjJCfWwn+PtXwA&#10;8ve4T0edpRhsJ99Kp8EMbCm5ODxkDjLDBtFFNRNZE96F47ltyG0/irpGMKOpQhltxZIjjKoqqx+M&#10;srCGyOs4EuVLVtTs16vGI9e9ReeWfcjsMYy6SRsK69RMiBjGYLMKLoTd2MTNQWOgI76kOKMOGpYq&#10;vmccZkHET5vjtO1xSKsSI02dg8zDySgrL1lIpeG+kigrL9mGTMI8vHRtidGUddwEEJUTonIitFYg&#10;4ncl16lSFXnFzROKV/IawW/1bJyeeQRH6raS2S1WY4uIZav1uezgufdKWoKehzohmUULdYl1mcwe&#10;v3Yh6WKNdcuSiDAv1XQlM1xAjcxDjUESiBfKEhGWchl6523HMjZCxXGeKzklAberSg4hctcVuPRI&#10;C/5qyUmyziXkOEC55AQ8aiO2ZP+adWlAMfJbaiK6zBBhrb3Itci2oufkoxUG5YymO+tifF6+S58R&#10;m0EZfLPU8m99/jWh0fxC0RHjex5Z6OwHYZ15O6oyijU7MYBD8eMauvJbD+zb7q/UAj4A+SvdjV88&#10;l1pfgnwTBlDON7dcsQEa9DInnKuz4FlXAu+aMlR+dwRFPaejwL8Z8pufDsvZC2C/72OUXvkEMnqM&#10;R3ZIc5QRWPJY76rgmgdYJ8mhbUCVKCK67+44nILcG95m5VWbwTF0TodmG9WseqHLpAgDEvYhTEYM&#10;xHVZn7MgYhsM2hhFzaOxctNU0R3lcbE8iUcEc373CAgYYbj8K/qHAIgYwCr26IV5eCWUl0a1Uv02&#10;NAElmAfwmuV3Q3xVkYCAFWMwLXMv3ULaOoouIyU9KtW1KGjTRk5yIXRYkvqkcOqc8g6G720NS6XW&#10;ZrSuYIxgqFxC2njr/A2dfyJgWEUXlI6oEoPdEAuKm9FddBvutVXUqU8lPW/RHnR9KqVK08Vnfn5g&#10;OePmh17AxWn9OT9eMZlqMhqpAaYjuUwxXoBNg5k5T7nejPPVYrsZISauMGF3woxEU4nAzqoEtM0Y&#10;hIhdd2Kl3Qi1krtsBD78fx5/BSB1GEVljgWORz+Gd8JtcI+9GrYn31dtr67aWNGXHfL/afG/3rY+&#10;APnr3ZPjnJFYPe1slhdS3EcCHnb+0iBiCtt607J3PsCRsCYoaHkGXI9sATP91HYKfIpcsL2zDmn9&#10;RlIw9yMzYdLgBbeh2iachvuRY3hrDZ1X3A98+cUISsSVznOuDdNUCYQ01vKZV7iVRRGZ57EqBBuk&#10;NAmBwUuwcDIM10kjp4VzgoAAhDAJI2HQy0KJEoUlzETmKVcWjbP49z1S2kTARoGLhP3G0EDWozjd&#10;DN3XtkaPvd9ACnUoHlRFdcYADgWEymhJPKqEsupusB4PXOJWgSROcZuvwdwsiQyLViBRCyCaleiI&#10;KTMHRYwyxXA1CZiE4St7W4TtuQR3WyRNUhpZmBnTNsnIzExvfVw9ZG81z1GKH8pnM4/f+NATmJvf&#10;l7/ilCtLgEnGbVeVhk0hXTEeATjTTSVivAl42sWlXVgCesKKBOTM6DB/bKjsgPhD09B4z3xscws3&#10;MkOsDTQ9zhP3v2dp5DD34F2ThopzWOJkyHks+c6/s+bBTvepa+U2tY6qf2boJf973741/i4t4AOQ&#10;v8Gd0i+p/leMt42TAhC+lGIOVD09Gks9lgOjbO94DJn1m6Lk1Hmo3q/HtRZDLyCixHZO7sxiZJ9/&#10;A8c0j0NRBBMJ739ZVWRV66jeqR53UCcE6u/CPJRh5v9qqFNxhyglFXi77BCCPh2B0O/i8akjXgOA&#10;h6G54rqipiECtdSh8ghYiFAuYMBet5vuKi9Ded0e+aujoISFiDjtVW4tM2HQH05uX+VtyKOF4Ol8&#10;uq4234ylIvbUXFdt+Y5a0yZL9fnXDsMkdl6f9yNlB9Foex9kugkgNeJ1nR6/EtbNcc613uBVxrke&#10;ysiweiRNoLaxU98dA+C1y6zug2Xkaxv9AMWLDHfhp85SBCdfgO/dbRUoVQowKFG9loHoCC5dUFG7&#10;qSTiiixDyr4brMmM2tKFFwVcDJeWCjGOwQ+OrgjbOxhd095FhjpZYWPkjOpUDUCpAwh1z15bfp3t&#10;Y45GaAaBV+aVw/7kB3COuwN2Vu913P82KveWonIno/g4v+ySe+DOStHNcWyzHN1ER9+yo0/A9+sv&#10;2gI+APmL3pijTkteeMM4iRgsoCEgYuM8B/+aIZcig8uqOdfdidQAZo+f9bwablbmSX9YDeLEH1J6&#10;RH34I3/2ZUojyWs5m4J5nu4t8k0XgDAOqw2MvP/KbaXLoqgSJQqKWFXXUYKGKy5Dva+D8HIJ3VZ0&#10;8VSSeQjjEC3D5WJ+hwID5nsw58Ollmk3lQYTaiHyV0VdieYh9a6EvYhGIsv0OB4ufq90ivGMw8i9&#10;HGgpfZW6flWkUTWRYaFP4J5q++2FFGZpuvsuPFrIKDFlqCV02AQQM+Pb1CEMQVuFDUfi2ZIuCD7M&#10;Xv1RYPG/D67a0xguVuBvePbnmJLTj+0QxSVGtWHlxjLCh+uwDe2uEveZ1MUSADGi0kxtRAGGtJHO&#10;E6nJJSGIPF3el1V8Z2NOgQ6gkOaS7oWOrvpF9NDPgSxWTMrozvDWe746AMdF98DWfjAcY6+H5+2N&#10;qLLpToza/f4cWK55Bo6d+/X94T96RJhf2WD/u0l9a5ykFvAByElq+F91WOPldpFlWPl2lvEVFDeW&#10;OEKsXCagIiAiY3DIx/Liy8hoEI6SXpfAu1s7eJQILgxCXmKuJiG3ipns4pjnzTqgKHgEHC/SAHCe&#10;7pGKMG6O56FBSCZxY7nVAEbaAh1hL7bTxpvh91lj3JUTwXkNyRIYcUWjLwDiJANxSX4HhXIPAcHD&#10;iCu36CBSrp2gIQAiuoa4qVQZEmEqBBZxZ3lZ1l0itZRri2K1Wd4k0xOPJusn4KEinVkv1We1m+jE&#10;O7Hq/A1NYmr+TxhwpDuvLZLzDNG+JnxW2IbkcUiv3tQhJPQ3HkNTR+O0Am0cjQY5odtqAog5oNbH&#10;tiK0OHQ6Mqqac3txXwmQCQBI7oeOrDLZh/6rxX3NUszSJqYbS5YJgAjAaBBR6wvbY6n8mcWDqNdc&#10;hVfKRAXSp61Kmig3pXGTj7mKKmknGaTKWFyVzkoFD7yDsr4XwDrwXNguvBfVm46orTSDNYalEoZa&#10;wqdTiI7Khtf1uWoQps5xzH2fUAP6VvrLtIAPQP4yt+K/nIghxFaQMZTxRec4QKrnLQBishABERnl&#10;T15gZ8p+pDdrh3z/5sg9+35UlWmRXCQBARm7+OgNRiPRSaWnTKWw3hm2eV+qkxCwUSG6ypWl33eT&#10;hUjklVsV5xMgAc5LY8TVOwmYlRSHYslvIDh46YIR5uEkaDgIHgIiwiTcdGkJYLgJLgIi4r7ySAKh&#10;YiGGD1+yq2UdbiPhvipii+DiURFPYkxD8KklBNGrzsJyY1B3rTZo/4jZ+/1ft1W5YoyVb7PuRcfk&#10;wXRJiXvMNNZmKK/WFUxBXeegNEB6ZQKaHZqOxypK9aEMl9T/Om6tkZYboHvih3k/4lKvw+vlLflL&#10;lzupqelVE8ZrgpcZbaXDeCX0V7urzDInOgtf6Tc1TETKv+j2y2G2ep+M0xGY9Dh+8PLcNbVUz4dZ&#10;Q+tn1yCBCXLP3RzFctk6OPlMOVpNQPHoa+B4ZQN7LEYHg/tSXRjVORG4MDx51KU0d9Vtfrw8EO1e&#10;1c+b7/P3aQEfgPwt7pUI5QQPxT40aNhl4ndxR5luLAEUlV3MvznPLEYKEwLzOcxs7sTLmB0szhr9&#10;8sr6JjC4DyYht113FET2hfWRlapHalbU1TFM+rc5CYvRlXeBZ8t2wm9ZXw5FG8ViiQm0QNQpxD1F&#10;BuEkQDj4204gcLA0u8tNAJGQXeW2EpChS4qAokFE2Ir0/KVXbQjtEu4rORECKLKNGrVPkgkj8E5x&#10;IwSuuRTfGgZYu9a0gHPCBojrmgUgF5WnoOPekcydkGgsM+/C1CCEFR0NKnIe3zlaIHrnlfiJRlU+&#10;tY6b//5AqXZX4KwBXT75nJpmPIkbc8X9J8mNpo5RN7/D1DUEMEwXm9aMtA5ilj+Rv8Y5KwZiRJbJ&#10;NUgODfe/yzsQMSkz0SlziRqHXj6Cf8cz7Oa1qQ5EMRNSz3sEtoFzYLl6Adwr0mqfDyNQQY8/Y3Y8&#10;9LMol1npIjyw11JXparbUkqXkwCHE7+D/72hfUv/lBbwAcif0sz/j4MYTEHyLko5Wfibte1QQdeR&#10;Q4Rz+e2uhKNIR/bIR9xZ1fRVFVx/J3M/GlLjiENW+9EoeuxNOPZnw1vB/mGFA5796SiYfiHyG8Sg&#10;qOXF8Hydq19fg30ofzW/awFeZoo2onvNWxjNE/PNdNT/JhTvVogALSI3JwKFg4bKJVV2KZjbWWXX&#10;7iAT4V9xaSmgUBFZnO8k01CMxQAVQw/xEDxEJxHgUBV3yWg8SheR3n8k3iyMRr2N1+AzyT3RCKc1&#10;m1/jWpcyLMYGL5ZnIGFrP6RUigvOBBBdkVcXRDST+mrLtn9qa4nIvfdjM9teuc9O+BZrV1tN8h2/&#10;i57VMet53JCfyG8CIOH8K5OZhS6Gn6K5Wb5EAYSOCJPaWhpQhLk05N9Y/mU4sHJh1RHU1ZgqnK9K&#10;ubCUvq0HCy/OwRXFOkpKTkpHqh3vQuQaNURWfrSZoxYyu116Mbrpa8J0FecwqK0JHFXl5Lzf7oH9&#10;gTdgW7pC12E7zjGM2/gr2vGEG9y34h/YAj4A+QMb9/fatXhqymnwSrjDEv4VBmHnXxHTBSwqPl2B&#10;g71no+Ch1+E8omP9ddwRe7ePLEZaeEtmlnOcj/qByG7WHflDp6N42CQUtxuEwuAo5IeTfVzKQYN4&#10;AG2DzYxzXfdIsxJdfVd+FPL78D1Pwe+DSNyZ3Zg9+UYM/yUIkFU4yTYcDNEVBiJgYncGwOaQSRiH&#10;hPBqd5VEZtlZgVcARJU653yJuNIgE0DBXKK0dJa2Du9leKtiIaFMiouA35rZWGIX02uyLmNAqxM0&#10;QTonRFuyWwq2ovWurnTBidGuwzwMvUHrDgJeZsHDYCy1tUDMzpuwgfkcRpOd2O02wUNZTH38Uk7t&#10;M1/ADbkd1fVJyXlzPPbaAopybgIIGsR0NWEBEGEmwkqEacRwasRJAEQARbQQmQRgpNhiqKoAINdh&#10;rW6JyUVMMky+EV+7i9V56Gi7n3/U02Cet+hnsq4x6e+1RVFMbKgqtsK7dDPsNzwN+2k3wTF5Lsqe&#10;/BRVjhPlaifWnL61Tm4L+ADk5Lb//zy6vLzCLcR9JQAiLKSChsfJN7hCoqE4L/f253DYrwGOsPzI&#10;geYTUPrqjyqhTg/5QzfX6k1InzAbueGtCCTBHDgqkPkfARxpsDEKo0eg+KzXgX1agq8NeNWsw/SL&#10;q8qtBpDcU7IFfp90wvDd0XSpxcLrosFXUVRkDuKy4pC0DgKAzUWQcAfCSvZh5TpOAogAgwCN0kY4&#10;T0VgqZBe+c5McylxQibjEvZBo6hcXFJDi/Wy3EZIbVp1DJpsGY57c5O04VPjdZuBxydGQ5Rzxcjk&#10;PyXjM4w62IZ7iuRk9O5pmMXYqpLyNfqCdmVJ+ZQ1rpYEkMvwhctgfidOQYweO0XlGg2kGhHpC/BI&#10;URfuW0qrmABhuKNUsqAO5a1lSKZoXlvmxCwXr7LkVU6L1kPURPZRRWYiVYs1+ITgcFUbBKcOx8CM&#10;JRwV0ug2HIce1LAMAzyEZCiPoW7Co0Enx8bxRZbDc8VjcA67HNYR13EAqtfgpcguKTCSblpbB/p/&#10;Pv6+Ff7iLeADkL/YDaqxQ8YXMeqSC16iAIRuLL615Zwq+KJb+So6s4tgeedHFNy+ALnnsITErS/i&#10;0OCbUP7+bkMY1fV2JeTf/s1u5F41D7njLkTB0BuQP/k11sTai+o885XWbioxECp7xHBryHcz3+Mz&#10;ZwGClk9Cw++jscLKBDwaWBtBQ/QNN91WDhHPyRgcFM1tjKByMPLKwXpXFfYG6q9oIgI2dq4ny2Ws&#10;bxHcBSiqaLQrKZy7hclIsiF/uyRPRDLR6cZyMnxWckc8NOBTk9qj7+6XlA5U40IyxYUTuKcKZvjP&#10;9ioPQg5cyyTIFpwhvXydza3Lm4gbyMzy1pnpanAqahT5VXFoc2A27iszVYQTOGjNKlqUVhoMm/kr&#10;pxMBOf/BD24BMV3SRNW3qtEwjARBEwwMoV9XADbdXOLik/V03krdnBZVPl+0HepHMjSu1BTT1xiC&#10;pyo6MCrrXFxWxIRT1ZbHUUKMjoM8kgZ2cPtaVqI6HsnFcC78CK7zHoB96NVwT7kF7lsWwvX9Pl06&#10;Qe9cRfaZocC/psV86/41W8AHIH+x+3IsgEh/rYxTEV/YIomYUsBBMOGK4jwpvHMeUhp3Rd5lD8Py&#10;5m6lsuc/+y2yLv9UgYawEB3/UuverqbVraZyW2lkqAu7kAguMcQ61FKXaxcDJy+70j1oJUSG77Pp&#10;IYbsRuDxQmaak304yTBswjBEMGeGuE2SB70hBBWCBcHDLvMFQOjCKi0noLgZ4itaibi4lJgeqCry&#10;intLjLP8dQuToSF0cZmHk0RhSe0ru4S1MpdEeuMfePqi/vpZeN6SZtgmcbeduIpuuuUuKVrFaKre&#10;yKrS45RowbxuDoWu1CuuIMVIBERUaZUoXJLaGz1SPjaY3glSELWakY5n9N5nFq9D35wJ7CBQxFfn&#10;oEcw1Fnwci5m5rlZOFG7pzSTqFvKRDLna8cTqVv6RBIUvYqBsGijaCcEQcl5qUJTTCoagXrbr8VG&#10;p/CQ43xMADEQxMwHqeJoht5DmRyx8F04z7gbtj4z4Tj1BtbCegyuqXM5bvp3amdmJV8VK3c8AeQv&#10;9g76TufEW8AHICfeVn/amjXBs3xhqXdTc6iif76KoCEMRKKxDP2D5UcyplyINOobGRyaNjOyF44M&#10;nYKc065G4VVL1flK71CKH4rwLn9NB4/Ml5wOJbjLZLzYslxtw56ocmqpkF1tHO/L3cw6V50xbE8c&#10;jV0j1ZstJ0OoIACUi6ZBQBAAsYmQzlwQ9VexkSC6sIJQXEYAIbgIO3FwXaWVMC9E3FxSaNEj4b/M&#10;D3GRaThV5d1glVzopjvGrZL3xJBGY52tEYYn92Mm+q14sOBIzX2pklyFuko6T1uxL2FQauJH9YB1&#10;5NQRXmzA5vvR43A3Xk8rztGl1ZXeYhRRVONtKP1DmIc22mrwKp7LOmcbhO08Hx87delEZRx5EAXY&#10;xwjSGsBlufTcdVir/PzBa4f/4TvwWjlrYgkDkms2XFg6dFiL4ToPxQzXFaDQ51KT56E0DwKDEs51&#10;GRMdmSUFIM2QXp0/ovJMjH3K3zWVbRHM0u8T877VbWkI3ep8jeswcE8/K+pfPj87klk08U64WpyJ&#10;srG3o+Kud1mLLRXVh0rgufMtlM36D6py83XnhZsoIDHulvytraNlKio1t9L35W/SAj4A+avdKHln&#10;1WvG3h17ePkcdrZARWAx3J6TAIjkgVQoUOC0L5UayMNI54BRWYy4ymHobl5gHPLbnYriR9+B83Ce&#10;MpwKKPieKi1DTeKW0oJmXaMgzSHmTdiHRF+ZHcY9hJuEFRch9LMQfOlI5H6CyTjIMCiQ251kIWQO&#10;doKJje4oB6OvBCjKGWVlAorVRS2EICJsRNa1iguLYGMnmMgkoOIS0JBKtFIwUcZHl7LvBBoBEdEd&#10;dnub48KDzRH41Th03/MZlrk8+L6qAjfm/YDDXpWTrgFE3Cs1sKG7z7rXbDjxud42ahfrPW68WHIY&#10;TQ7civ4H22MtgUnKfij3D0GvkqVCvEqIluKEUo9L8i50TSrp6VcydPnCI13QeMfjSFKWkeyNBRRV&#10;lWJlew1Tq+6poRWoWlwaxiUNsmPWQgw90p/3thN/6WRKVWnYdF8pN5qcgymWyytblyWZeSF6PRNA&#10;zDyQujpIrZZjAhOjthRjicQ1JSz9fvghvOlUTkGdMa7yP2qN/tGvCp+f3GJYr30RFTe+AfdW8lM9&#10;FIx+xjalwTZtLuwvfGiAOOdVMAV1/U64Xv4U3qS0GmAxtbWj9+/79XdoAR+A/IXvkp2huPlusg/a&#10;mxL2XAU8TBeWk2+25ISIhKuy0LNLUMhRBbNHzkZaWCLDdxsgzb8hktsNQ+Etj8JzKF292OLSMuP0&#10;zdwObdxqQ1HlmwrdNTQFMSlnJb/DqKvGuDA1nAYhigzBj8yBOoed7ikCQzlF8QqykApGYdlpfGUq&#10;I4AIO1ETo7GsXL+C61ndrCNlr0eA4fZ0Z9kYsusiGLkkAkvcVuwxV8gYIZwnPfAkGvVHMhsjev0w&#10;hG98Bk8UFSo3XjLj0dpuvRx+G4aj24F52O4RaK3zMV1aCgV131fa4G3HYUTsuRuJu+arURNTmZo/&#10;MfVLhG07BXfkNmNUVIQyqqoooSqayNIs7N3LGOxqSNrKMKMelj9yCSKd9vZD95TP1L7Ux2A5Ovda&#10;R7LVILWxinCWMSU/IurwEOz2sA6WRFRRo1Cl3MWo1wxqZZaVNysFi/tM53do95WZYKhzaDQjESDS&#10;rj4FEDVuOQELo7KxiujShRsFuNIpqLfOnYbEnO+Qox4IqWysR4k5XukRXZSSqxWzRTV2y0Zc1xj9&#10;kCVNXI9+jvJpd6B66x64VuyEddGnKGfWevl596P8mw01btVfSi6seyt93/+aLeADkL/ifdGdZmad&#10;c6hZdpqL1FSNYgENvtRqLA4ut3Ctcn53cT15h0WrrHJ4Uf7JD8iffiWyYjuw4i6NA2tdpXdmdNZH&#10;q4yecG1iYE2CoDIT2sjKv8JapMSFfFY4ClDvy5Fosjoce7wcCIlGyUr2INFVZRTFLWQP5aymW8ao&#10;qnKChHxXri2yCKuHQEIAsTBk18KorDKCTDkZSBm/F9tkHpkIXVkO0TxEAyFwOGUsEPb+7ax59UJ2&#10;NFqs644Ga+/CxTmHsdvwwSVXWZG4+w503RbHkNreGHGwHUJXzMBVmd9jja1QtYXpLpFryOZYvC9a&#10;DmBU+nNosGcQJmcPReLWHhh76NWaa36johCJex9B9x2dsNwSxfk6F0N0mmqWRtfD1+p8ChH/de89&#10;CDu8bdDq4CD0OPAs20qXjjHsae33Oifzg9OC/kwcjEgfj68r+3AdyaMR8ZyZ8JJ9XzPWhxh7k2HU&#10;goaAhM5NMefVzVI33FwSrivhvApANOho4DH3pysNq6x3NaZJCBbbO8Nv30WYV3rQOH2d/He8BBvT&#10;6WS6W9VvxfJqHLCo/GI3nGfOheeCB1A26lpUnP8IvM99De+2DIYGkuPUsBvDZ1bbWr5vf5MW8AHI&#10;X+xGKb2B/0vl2wKChQIQvl+F/F3EBaKJODjPwhQIARHJhJCs9DL2tiVKSxVW5CR/nZsPIP/i+5Aa&#10;1wVZ9Tm4U6uJqPh6d40LS/ct9aQ1gto8YZknRtjCaea+F+H3fhieLGSOAYVYJ8Gh3BkEC5mEnaMM&#10;CkBU0DVVbKuvQYTAUU4QsLMXXEEAKRUB3VEfJTaWYSfolBN8NIDUQ4mDTIQMRAR4J/UGF42aVN1d&#10;awvDhF1NELZ8NqbsXom1dYKDUnhu7bfeg7ifEphV3ZxnGEEAYrHA3NboursnIlf3R6edN2Dk4Zcx&#10;Luk1DNn3MBJ2zkC9DZ0xJKkDPi5P5B6aYauzA8I398X12V/UPAVZbMuLU9cidP1UXJ1FJlfdge3D&#10;EvKSA0Ljro23aAyizzCvQukUwUirbIMzjnQji5mN6ekf48OKIzjAHJFU3owsTof4/TVbGqYXfIeQ&#10;fXMwJrsTGVNrde4CRsIWVNKklIpXyYGyXw0gutKurm9laiE1Y6bLfHFdqZDd2pImooeYUWVSjl4L&#10;7nIcXdG3JlBABudSYONHN1oiumePQmLmm8q9ppypCvjqQrHRVIpVae5qjHhihIFzdoEFlR+ugfvq&#10;+XCfcg3zQG6F84H34fpxH6qctXympjBjTev7vvzdWsAHIH/FO8b3UtxXuZJNzh5gEX9b+LIW0hCJ&#10;66M8ORubKV4m30L/8548BRbiZqotc6IjqMzIK/vK7TjSqS8TCVsh57wFHPujDsvgdmKbJVTXFH91&#10;7od+0V+gIfT7oj8GbItAARmB1UnXFcHCQk2jVHQPsg0RywU0BCjKOc65MA/FLGhwBUCKbfxNd1YZ&#10;17UQYMoompcII6F2Uko3VqmTbi0lnksoMEu7s8f8gzMSIStiMWzvm+o8DAVBJd0N2Pskwn9qhJ9s&#10;EjkVRaMrRQflUY7g8kR8Zo/Hf1ju/aYjibgptQVuSmuEZ1j+ZLUzgaAm29A9pQxzND6uaEMX2ADM&#10;L9qunwSD4XxgsyAh+Wn0PNAda+2xXKDdQmYBQ+nVy/jseshbOb78boEPGBY7UXSRA6eg6Z6r0Hnv&#10;jeiw5xq0OnAlYg5Ox+icUfiApdWrIeChQ4O1bhHO7SWpUgDBLNOuczlqxwXRiYG1ZUsEEESfMYsv&#10;mkxEwE0y1/V8HZll5oQICOqxRFQdLZWHE8m/wrZYJsbWhxnqF+Oh8kOqOXS+jG6auh+TpZqJpop3&#10;ZBTB/cZXsM3hOCAjr4Nj+n9QcesLqF7HfB0j31J3WIyQBsPF6JPQf96+f5c5PgD5K94pvos2Akcu&#10;B/rIo5BeQEVWtA8BEgGKgre/wM56TbCDY3nsbTcJmZcuRsXqVBYp1O+66CKynoO/TPd03g13Mlor&#10;Hjnj58KbpYJ21TstkwCHjCqowy1FXNfxMhLU2XPX4wSQUDxfGk4DH6ZcUVYK5EX8WyZMQ3QN6hgm&#10;gAhAWMhISrlcgEQYSZkzRIGLuLBKJWKL+kgxfxda6xM8CCIyT/JHJKSX0VsVBKfq6mi8Up4A/8+7&#10;4Yks5hLIdfOcTtm1CP4r4/GNErwJHjSo4vKRwaf0wErScxdjGFVnkt8y6SxsJYiLRqAiuxriuaLW&#10;8N80A+9ZdL9bfCvShl1zP0XizpbYQ+AxRwAUI6+ipJTxNY8p4r+Rqa6MdgLZRxt8Zu1AJtKOY6W0&#10;wie2tmQhrWjYJVSXriqyDtF6qsRwK8DQhRxrQ3frljExalrV0Tj0dYobzSy+aNa9ku0kVFeARa7R&#10;AJCakF9j+F4FTAJ84soSABFQJTPkCIZDswahZdp8KNXsZ5mCuokEV8zoKvVzfQoqpt0Je4dpcAy4&#10;GI65r8O7I5s1sGowWTNf5eIyOQtnKCZj7NP352/XAj4A+cvdMu02EFdVLoEjhyE9Ofwr+oeAiLCM&#10;8uTDSJ19FfbGdUaSXyQONojCwcZ9cWTiNSh8+3vWxZKAXf3iqhwu1iPKO+0cHAlqjbwpj8ORo7PO&#10;NYAI89BuCIENlTBIvUC2fap8H8c2748e24MoEDP8lvqFMI9yMpBSgoFFGAU1kFLFNggqdrqpyDQE&#10;EOS7Wo8Mo8gqfwM5rx5KuQ9ZRwCkmG6tvPJ6KKTrq5yRWzbRP+gWKiOz8TCb3UYQuP4gQeSLGXjV&#10;kYXJ+xayeGMYXisTRsCyHQI43Majhr6V3rtEbtGQSgVfJUbrjO4qGmqJpqpiiKwAh4cAIGOPq9Lx&#10;RmjwrWmJLNB4NsczL1LXflXe9wja2QM/OaW8CI2+lJOX7aRki3I5aZeQ6s3zt2TSKxG7hpGYbidh&#10;DSLKi86hQcZDxuERfULOR0q7KFbR2HAzmYmAOp/DZBuKMSjA0uOEKLG8JlTXzAcxQEWta+ojhnBu&#10;JA7WjmRoZqpLSC/BQ9XP0uf8KQe38ks5A3dZ9vzi26GImmH85Xvl9nSUz3wYtuteQOUP1FAIHOYz&#10;qBLu+cAZf2r2qXQ2Y/JhyF/OEJ3QCfkA5ISa6c9dSYokFpOBFPINy+OUSxYiYbwF4sqi1RfdQ4Ch&#10;YtMhZN/4MA626Yd99ViagsPTHgprjUN9pyNv7suwrNyHss0HkXfjI0iLboXMiH4ouPpjhlPqF1f2&#10;oQFEV7OV8FIJQZU3n9H8aLfhRg5RG4onC+Jo0CNhpWEuIVMQgJCpTACCDETAwsZetMwrJvMQsCi2&#10;cx0FMGQb9hCUEHiKnSK4B6KQQCIMpoggkmXxQz7F9FIuL+O6NhpVOzPVS1m6RI5XwDEs+m+JY/Li&#10;UPh92xLPqQTGUJ43y5yIHiOVfMUNQ8AQYVmYiCqAKG4lVTtL169S4bHcr4CMAha612S+GH7RCKQk&#10;y5TU7mi4ex7OKNqEBnvH4+VyyQ0RYVuPFKiKQMq4JgQt0w2kGIBoE5LwKPkqypVlZoTrAan0utr9&#10;JWHAVeKyUoAUwvVDeD7CQgggRlKgyaT0ELW1SY1KAFeZ5maCoXZN1R2G1xy3RIvsZukVWU/0E50j&#10;UjOeiHJvyXxhZ8KcdCVgC8GsZ8FAxKa9hBSj3Mqxb4DKryEiSCdE6eyMFqxMYRSc9D8MbDFlq2OB&#10;w3StmhikIgDNePE/91XzHe3/2QI+APl/NuDvvbnY72KGleZL2C5/FFEHyePLKWJ6nriyuKycb6CF&#10;65lA4kwpYaXdt1lQcQIOBcbQVRWApAYNcSCmFVIadUJGSGPkBCYirw/FzPUl6gWXcF5xb0nGuRq9&#10;Qb34bhplnWT3dBmTBj/ohJ47g5HkbYyCcobqilBOdlBMIVyYRblHgCEIBSxTYuGyIgriZXRBFTmC&#10;kFdBsCCAyHKLK5zzqHUQbIr5N99K1mEn8DgCkVvBUFgr63Jx/QrJHVGRW9w33VyFFOglpHUrI796&#10;rg3GHRkMHxa3FUOIBTRkHBGXFGJU4CHuK3mc5W8Yo9OikVsVzUGawvldDKT0sKWHLsAiCYO6TIlm&#10;LwImLDRJXaJ/yjD4bRuBu0s6c90WNPaaxeiJobwEHimtojUEAQ3d61cG2GQfYpSVYdahtPrYYvRF&#10;L+E8qYorUV1i1JU4L5FSkn9iZpFrYVwXRDSz480sdLqnRMxX7iyzOrAJJCZrMYXyupnrco4CHgaw&#10;1OSZGOeuzpGTACvZ0gIHtZBDZ+P+stTjPuKm+0qBh7ALJYqwI3I4F1W70+A9mIWqtCLmipTAm87h&#10;bdPJ7IrtqLbwiSuj4iZVekucqLST7arhcg3x6fd+oXz7+0NbwAcgf2jz/tqd62zpIjKOPL6MUq6k&#10;kKAhYFJgaCEFfNFKuY7kQQgAyF/RO5RLKs8Jy9srkX76NUiK78LxQKKZXBiJQ8HxSO10DmyvHVAv&#10;uoP70OChGYhsK75pcXxJT1CAqd9Wso9PwrCkIoFAEIZ0azDZBxmIww8F4qaS6CqWJSlgHkgeASCf&#10;Qnm+RFmRRZRQ88hm1nmJgADXLXGxgCOnfLv8Zh0pq7CPABQKmHBeAedlldG9RRCSEN9SMo8KGrIS&#10;ApBVxlGnoc1kL7msMpYJh6GsJMvsdTVGiBmlRDcWmcJOjpe+sDgaM9MT0XVfX7TaOwYtNvVE951d&#10;MCG9KR4vDkayR3QTMeoyyVgj4t4SF5RO3tvuboZ7Shox+59uKxUCK0ChxWkx+LKtgJoI3ypfQxgN&#10;QU3WLyAIFDGXo5jgVUK3kKU6lkEPTZn42Yj3KIrtG0mIFjATF5xoIQIaJsjId9FGhM1IYUmZLzk3&#10;wnwIemqcdA1K5gBXOvLKBB3NLGoTB83MdNFCjGTEui4vo6CimZSo9aEIbs/zI8AVVLdDh+xx6JD5&#10;kcpDEgeUIqcCGHyI9HBRMkPPU2yjwouKm6jH9TwbzjGXwTGLw92eNRcVp92A8ik3w3sXdREWVnTf&#10;wcTDx96H7f7XUf70R3AfzFH79n3+fi3gA5C/2D2TaKhCyUDn+yn1rwroUyqRUF7+zedficKyckbZ&#10;kQrYSrzK2IvgK6AgRReV+4Akwr49GwVPfYb8yx5Hzr1vwLmKPUMihpQvkQx2MwHR9EG7lAtLN8Z7&#10;rkzU+6gXBq4Jp/bBkQZtgcgsD0au0jEaKAAppDheSLdTIcN5cyoCkMt1sivqEVCEZYQgl3Wvisg4&#10;CqmViIuqyMHtbQQP/pXfBdQ9ZD+5BJ5czssWAKIrTPSPMm5XSiASVlMumeoyHjqNo5VGtJBuMCmT&#10;4uE8qY2VS2P9WlEjTKDYHbppAkK234ZOR97DmXl78VBZEV6w5OK2wt3od+hdNN5yBV1UYzDicHN8&#10;aGnM9hJdQtw2upcv5eM1U6AmQIYiwKKKEIqeotw9eqqmTlMprIbrlDH0dU5+fzTJmI3EwzPQPGUK&#10;EtOmolXaRHRMG4tuKSOZZDgEPZMHov+RoRiY1h/jsgarPJSZOUNxRnZ/zMrrh2sKeuHe/HZIcktw&#10;gCQrCngJUxLdRlxzco7CPOrqHEaElmIppjhuJhgKaGhWUVscss4+1H4kUssoX68Ahb+rGvG6hR3F&#10;4R4r2VjK1XjLKPeukMIohni85EJVQ+3DtSg/hwUVz38IzvMeg/u0O+C9dj7sM+6C7aoXYLvrFTjn&#10;vgPPQ++g6j8vwXP1MxxLfeVf7C30nc6JtoAPQE60pf6k9SqIAJms1Z5La27h611sgAmZPyOgqIe8&#10;/SX2DD0XOzpMxZ6xF+LI46+hPKlIsQk7zZzUvCo2QEXARNiJSjBUkwCOVPI19A/+FQARP7bLyD8R&#10;kX7ovifpvmqIR3MacV32/imC59Lo55BpKHcTtYtcahw5nJdLwMilyyrT5o/UUj8CDXULO5kJfwsg&#10;5NPdlVleHxmcn835sm4OXVi5nGQ/+a5QZFQEIaW0PrLITIolIZE6STFdZAIgkpHOalEU6fmduSI5&#10;BB3RDA4zO/zqzFAk7uuB4PU3YcCe7xiKm4v9vGhhaMd+JEf9MK/3FWsBTkn6BAmbL0HnQx3xdGk0&#10;GUJjLhU3mOgqNLKic9D4usRoq6rAnK9cXtJL1y4tD9cvrW7KkN3+CE19C7eWF+EZjm3+OPf/QHke&#10;wSsbd5Wl47riw7ixOAXXFh7CjUVJuKh4P2YX78askj2YXLoT44o3YUTJegwpWYWWzL9of2gwVria&#10;8nwk+52g4GV4Lw26MCSta8h5aCDR+ojJYIyCizUVfA1AqcM6asJ/jSx1Ec6VIF93X1VR/B3FhyUc&#10;KdUMR86YjvEFS9VzIgAi46NrveLnnEEFbPFhq2KSoNfihHd7FpxXvgg3I7KqDuTAW8puCkdwVGHk&#10;H++G96rXWQrlVXi+3PUnvV2+w/zeLeADkN+7RX/F/vQrKP9qd4DUT8qxMfmMg+5keypV7kepuLK8&#10;zC4XFvLDfuxJHIKDgdE46M/aUA2CsDe4GXb3vxxl61kVlfsQRiLG0gi7h50I4rJwLGvuw87jeGSc&#10;EGM8c5N9qKRDwyOxwVmIesz7SFwbwvLiccggQOyvCES6jQNSkX1k0sinkXGkU7tIq+DY4JxSyzgW&#10;iT0U+4uDkFQaSCAIICg0QBa3leVHyjkRJA5bCCYEkAzuI4OgIvvIsochtYLlSizcl7jCyGryCRJF&#10;Ir5zKiWAVNCAuwgeVQSRQ56GuCk9lEmEnRC65l6clbsTy1kvrKZiuNmeBiBq37oUaTIMnvFnB7Wk&#10;WRnL4b/rAgxI6srCiK24JV1MNLhS40slNIrRlnBbunWsdMdJ/S/RW0SfyKxuhdHpQxFx6AV8KSMj&#10;/g4fAb7Z+VsRvHc4lnLIXHF1VTHUWCrnSvSYnIsCEDWJa0uirSIJLpFKkDfDek0hXYUeGyJ8bfKg&#10;zJMSJ+GKoShQkSq9SvuQfTKhUWkz4uJriTmWUfA7chPHP9FlYswKzTXtWee6zarPdZui6s0VqJjz&#10;H4KHLjgpt6Jy6RY4rlwI293vwnMw3+e++h2enZO1Cx+AnKyWN6CjFkBo2AkW2bZKZPAly6OroISG&#10;SdxXkkxYwkSN1JsXYk94NyQ3G44jg1iFd9J52NWkA1LrswrvzBfgLdHAYd2Vgfy3v0HWbQuQPPIm&#10;pF5Kf3OqS+seNKSSH2LmgEj+hwCPuLRET7niyIfwey8Mc3MbIckRhZ2l9bC/LBAHySAy6Jo6QlBI&#10;ojvrEH8nERiSCBAHyoKwpyQMeyzR/E5GwXUOE2QOlQeqv6lkMMllAThgCcAR7iPNFoQjnJdU2gCH&#10;SriehdpERTBS6PbKoZssi0Al4JPvDuVEQZ16h4OhsJ/bo9FjQ0P4fXQGJu5Zy+Fk69486RkzQU1q&#10;2HOMD51Xbwy3KkUjiSMy/JZaxxgJULb+1uPE+KQv0HDHFNya24Yuu6Y0oBJVJuXpZSjdMIJKJPUX&#10;zlN6A6PdWLl3SOogRB98DauPwg7N82r75kZPXYGZEg8MIDPjksx4JQ7Ia0Q7SQdgduEGhO6YhI+t&#10;PfgrWrvQ6DZThl7pMLqOlWgzVdRd3JXRSjPRYCDgoIMC9F8txKt1FUDoqDGtA4keI+uwqKIaRlcX&#10;Y/QY0VgCYN97uyP8yJm4sGybamzlxTL47LGvjoqmUvWzdE0D+VStPwzHBSxn8tZauNbvhWv+J3Cd&#10;/wyczy7jGOsaVPTokD4R/SSaot98aB+A/Oam+702lBdNGxIx5HnsTecKaNDI5bOXLKG8xVylvMiG&#10;lLGX42DEKKScuRi2fXZWrKVG8v5HjLTqzGkcSq5fhIyL7sPehP44yMirVH9GIfn1QObMJahkFqIM&#10;LcWALhV5pdxWCkgM8Zy/dxOw4r8/H/U+D8LSiiZItoZge6k/DpE9JNlClaHfXx5CRhKKvWQM+6xB&#10;2MW/B8rDsLM4HBvzg7GjhFFbBJVDZBO7LNy+kKxB1i8NwG4CyCECSgq3229hDakif+ws4vwSf4KL&#10;uMCCkWGL4P4CCTJkOx6K754wJNNI3pEVg/qrB6HFlsVYXFyimJa2UGKwpPBfTTNqYbfm9sgPDSb6&#10;asVY8YcqGasyX1TrL7Bm0WjPRdcDrbGOzEv0ABk50UoNwiF1uZQR5vURPDocGYD4A69gPzeX/vPN&#10;BT9hjdTAUklyRk2x2kJPtQ/K8T0/arvcqkpcUbQT2zz6yuYWH0T4rikc70TOhVqNiP0KAERkFw2I&#10;50ew8NDwe8ichB15FGiwICMnR2UI768AhTGGiZFcKGOCVPLaBEA0kAgYMZFQiegm4GghvZpuNC86&#10;4LScsYjIeYcuLX0p2oV1HIOvZhtuLjVKJNctqIDr5pfhPv0+2GffDcdlz8L93mYVAWLupW7ZeB8d&#10;+b3syp+zHx+A/Dnt/F+OUvsaMciRQnmlKt9eqACEAEHrZuFkY2jk7j5jsK/pJGQ/uoFGTesYjt0p&#10;ONRrMFIiWyAlvAlSGkQivV44UoP4PawrkjtdhoJn96kOnpOmRvp8TmMoVwEsMx9ETvCt8gPwe7sL&#10;Bq+Lw/flsdhAl9QmsottZCA7afAP2COwqTgUW8pCsIVgsLYkEJvlO/9u4zjlP+YGY20BgYHsZC+B&#10;YpslFOuLQrC5JAjbuf22QjIWCun7CDjrC0KxtpDryn7JaDYUCSA1JOhEYkcZGYmd+SHuEGyobIrh&#10;O5gH8uWZmHFkD1KOaUmFGwx1NvvytTWF//uNrS1kX7veDoL3wAMLEbutCz7gmOfVNNwlNLAWCs1O&#10;GtzNnnbotm8AWux6Gzt5nwqrXRiWwrHhd12LWy36zJSNVWOo/IrAVG6UxHsenfUCmqYsIqvR1OqB&#10;gr0I2jMLT5e34y+WYJEkSLIhTxVzclSiJMc5528Z69zDZU4l+keQrURQO2I+Dec71QiP4uoSLSWa&#10;rsBwlT9TabiqxP1VKaBjJETq8GMR0RmtRj0EaIsHrP3hl3YbFrOopr7IWnj+WSsbbEvhs9wbsmH3&#10;Fc/CdfpdsF7wDH/n1mxyPIw96a+j7wR+VQv4AORXNdcft7K8kuU0Svk0hoX8LnWvZCwQEcSliGLR&#10;V6uxLbEPUvveirKvi2tCePM+/Br74loySbApUiI64mD7cUidcD0Krn8DRS9vYkHFErhLK2lMpGov&#10;++B8wUUHMcVz0V2EjQiwTNr7LPzeCMEDWW2xujgSP5WG4kca/xUFDfATmcJGuqdWFYdwXjBWkV18&#10;R7BYxXXWEgTWcdnynGCsyA/BKi5fz2mbPRIrySq+zvfHTwUB2EmgSbKFE5jC8UMBl+UFYCsZToo9&#10;BssLCSLWSKzjevu4772OCDzlSED8li4IWP0Qni0RhUB/5Nviwr0YnfwBbi/gKIwGBksosuYaJ/Kp&#10;RhbdV68XHMBBI/dFthJP/+zsFcwFOQ3z8luxnRkVReO8luXO2+wbjia73mQoMMs+cb0+KS+jQdIw&#10;hKTdgXvL0/RBDVeVzu0/wQ9X3MvtWpS+gZDDFyFu/zxsNjSHR6z5zMe4GreUDOS5MCue5+IgUDjo&#10;ZpPSMk4K3g4CgGTwO0T4Vy63cPXdTheVjX/1/AhODCXm5ORyyYbX2kk8v0dzG3FdiS7C0GHOdzOk&#10;2Mv5YG7MRm8fRGacg1NLtuhr+gUAUS0vZeD5R+V3/HAItqsXw37qPXDP+wyVhy16mbkLA0Fqu1B1&#10;meMJtp1vtZPaAj4AOZnNX8fWybtUwggVVXWX3wU8Co1CikW09jn3LsDuUGaZd7sCZUvoV+Z4C7J5&#10;3pOLcTi0LY60OQu5t34Ex7o8iuaGLeMfnStCEZ5rq1EJ6c7xGCK6VPyVzHN5qZe68xH21XhEfdEA&#10;zxc1xLf5YVjB+lcryAiW5QTim4IQ/GQJx/KiIHxPwPiG7OSL/CA176eSEHxfQPAoDMfXuSFYxunb&#10;ojCsKieolAbh45wgzg9UbGYr2cXqQgr0BWFYQ3BZT9F9A8FkWW4QQSsQPxYSbFxRuDUjkqyjC/NR&#10;vsKKOlrHUlseem78DzPTB7BG1wycl6F982J6qsR9csIAAvzosaLBqivRcO3FuCt/tQJu+Qgzu6mQ&#10;bGztdNyT14qMoDeaJQ9G4oF3sJ3WT9brlrQQgTtH4eWqOei8ZzoeKU1V20opGHGp/SqfPu+BFFBv&#10;lrcYd9rOwIWMfErY/wA2GyMdLnLmo37yg7ioYBRBIYEMg64n6h6Oaha3rIphnk0EXWyxzKaPZNQc&#10;kyjpfrJWRqp5JdQ3KggaVtFxBGg4z8ltXAQHD797uT8H13EQOFzMS6kUlkLwsHOeAAsYpuxAH0wt&#10;nInQjNewo5I3Q7yCx8FpeY7M+VU7M2CbeA8qxt0Fz3s7tMAmy+mqkw5LzeayL/O32u+JdgBO5ovr&#10;O7bZAj4AOZnPQp13hcRDRVwJeEgCYR4rI0oSofpd4sb+cWdir384DjZsh/3Nx2LX2IuQdtVdSBs1&#10;DSkhXZB/1puqHK8wC51cKAmBXkZyeejuksirSv6u1CDCYwmwsLJ2zbgZ12R+Cr83m2DMrnB8UBSO&#10;z2jgvyoKxecEhU8LI/BRXjDnheATso7PCB6f0JX1dmYAviJT+bYkAp9kBeJLgs5XJQ3xbk4IlvC7&#10;AMyPForfBVEEkkh8TfbyNQHoB7quviGgrCwJxQoynKVFEXg30x/f8XjvWWMw4xDBY8lADN72rSro&#10;KB8pc3hF0rssrdIb3VbHY2puf9TbfA7uzDFcRyrE9NcxkG9dVkStPRODUvsjYl1f9NzzcE3PX44p&#10;ukjw+vPRYMN4tDj0Hg6JO5HzB6a/i6ANPfB2eV+CyVBW3J2A20uEk2gDqCvY/hooq8Ye3vvY1Hvx&#10;HDPACzEJZ3KM9Ia7rsHnXs28lpGRRB+4F3My25NV9OYURSYWw5I3zNPxNCaDbEb2Gs2kP2b9KxdW&#10;HJ+BZkhn4mQhM/JLCSDFnG+vjmf5lwQyjqYMjY7lOrHcVzS/07XFQo9O7tNKAHEQXDw8hptBBd7q&#10;FnjePobRWDdgoT3duCM/N/RKAVLXz+dwfx4qbnsd7m8IHvwI69DJh//DyejDj5NpkX71sX0A8qub&#10;7I/ZQAx/sbivBETEfSUDSKlBpIgLzkpkvvgOdvadgO0JXbA/mO4qDl97sF40dQ8aidiuSOtzAQof&#10;+wLWDazKy4xg6bSbkVV2BRgEDwIK00rUgFQ2A1B0ZjoweuNd8HsnDNccicRHBdH4tCgab+aG4a0c&#10;lvjOC8NHzJf4sDAMH+SH8m8wPimMIoBE4s0sAkxRFD4g4LyVHYB3soPxUmYQ3uLvL6h/LOP0UQb/&#10;MkP8zawgfFoQwe/h+KIwFMtKo7AkNxzv5kXiDeonL1liMWlPLPxeHoRxOzfVjPD3pS0brXbcwuiw&#10;SFx4oBHWV3XCY7YO8Fs1GQ/kGQZNNAde2/9yG9Xap2osczDDZOMZeNzZC1+5hqDb7taI3jQHX5Ql&#10;19zklywZ6HVoNXbRApZw7ojDb9K91Q8vuwZQQG+OI5U90XX/Bbi91BiPUM7DENNP3BZWYxdvRELW&#10;Asy3jyNjSOC+R2FGNo324Qfwil0cmcA6gkjcwbsxixni+6raklGwOrI3ns9LYz43rVitoC2yqItI&#10;Rry1qgUj+BKR6o5nUmosnyMCiIAOq+3aK9sRQFrSZdqI1XcbMdqPWg/1DgfBxcqpXDLoyUCsTCa0&#10;Vcl6rbGpehjC0k/DtLyvjRDx44notQBSKYPWlJjB5EamuokkVqbLZperPBHXqkPwfrgJ7s/obv1h&#10;B6ordKVoczDJP+Zt8+3192oBH4D8Xi35/9yPhNdK3SsZfTBfonv4fgp4FKlBpXTpEU++DcU/7ELO&#10;M0uQwREH97UejOSwtkhvwFIl/lEsWdIch5oOQuqI83Hk6qeQ/9EOVJRL/odmJHYeQ1iH5IMIG3ES&#10;RAS4NnlZbGPpRPgvC8c96ax2SyP/al4EnkkPxgs5kXgxJxwLMgLwOlnFq9Q5XskNwJsEldc55sbj&#10;R/iXDOMNMhRZ9jrB45X8SLxMN9bHxWFcLxhfMuv7vdwIPJcZiLcLI/FKdhBBIwzv8RiL0xriw9J4&#10;RlY1Ra+tZB7vnIrp+3awiKL+PFe4A/WXjUGTH+PxUGEivrM2xQobx/ng0LN+K2ZiYYXuoasev4zh&#10;bWxnDo1V14jXHS1PVlvtdiJi4zQ8XNEJyd7OWF45GGPSe5F1TMf9RXtVZr98pP0Oc6zzgTkfoP7W&#10;AXimrB8yaVR3sXTKpqpBSEw+Dw9aOSa4+khU14lK+bUPzVYeKi7nBTzjmEqmIEa9JYfsHYczBUT2&#10;XY2XyjWoraULKCppAfqnDeB3GncK/TkEiPzKlozea67qf+VXxrMAZ2NObXHYnch6YDHIIevIqW6E&#10;PDIOS2Vburg6krAm8Bkj+FSzE8JimXmeZgSl1mQrcvyGZL9NCB6dmI/TidsOxdiiMxHGczyofFg/&#10;f+AFUrRGYjAOp4djn+egikU9PYu+hPWVz+BYtBTWGxiVdeFTcM6+F7aLH4P3hufhvel1VDzxOZ/x&#10;Mu3iqvFr/fw4vjl/nRbwAchf5F44afyEfUjUlZQvkTBeicYq5Rspwq6FkwR4KteTTLT8tn25KF2y&#10;Epk3zENSv8lIjumB/Q2a4pAf8zbIUA71ugNFe8r1+CDCOsStpdxW4s6iu8eI5Lo7Zx38Xm2JTusb&#10;4emCGCzMD8f8rAg8SjB5KjsKT5JlPJoRhGfV/FA8mxeE5+naepLL7k0Nw7ysECwkILzAv29SP1lI&#10;RvF0JhkF/z6bHYa3S2MJNhHcTwiez4vCfO5rMcHjVX5/O58jCbL21Jj1BIS3p+Cs1L0qcEAM0S1J&#10;79Gt1gKtVgbgDWsbrPE2wSfUZb5wNMUZB+NRb9UlHADJSFBTRk2P7C62RyoLm6MtmrfYBBDTubTD&#10;60Tcxsm429oNu72dsMbeDB+jH0YWnQ+/zVdiXmEtE1nqKOfAU7dgbOZ45oEMxXZXK2zgWOar3aMQ&#10;f/gaPFSRUwMgdbWAE3281kkUVvoTWGSbgmyyg9Sq5siuao8jGIHr8idwGN4bWMZes60NvHEJrJTb&#10;+vBgbKjqw5yhSIIER5wkEGRS+8ggWKRVNubUgoUwE1lRtxGOsCBlGtlFGkGvpLot6621J8PtwOer&#10;FbdPwGHOT/XGEozikUf2UUQWU8D9FRFosghIxcxKf95xLvyyb8NrrtpIqqOujw1fAyJc4GEOiIVD&#10;2ton3oTyfhfDNvJa2C54AnYK664nv4Jz4Q/w3MRM9RsXwbnoe7hWJzOyWnJ5TEfXiXO4E21n33q/&#10;bwv4AOT3bc/fvDcBBgnbzaZ4LqAhBewK+f7IwFKlBXZY852wUbwopvkv5Wsq7hQxnSaguFnh1Lop&#10;FaUvfY3k6ddiT3sONDXzVbjpWZF1FANRE3/TuMo8Bn2p/Yzc/hj8Fofg3NRWmEcAeZCG/lEyg/uy&#10;OGU0xFyCxL2Z4XiEbOTRrChOoXicDGNeTjTuz4jGXWlheCg7Ek/KcpYXeSAtBE9QGH8iLw63Hw7B&#10;04XRBJ0IzOfy57NjcX9qMEvEN8IDR0KwiAByHUcO9HsmBqfs/lwJ2KJ7zFxzP88pDL03ReKF8qb4&#10;2tkUC4pj8FJpDENsYzFZtll9LZbZtDor/nVzSF4xO+JG0nBy9EctM+audNOFtX4ybizsiO/trfGd&#10;kyGr5YMRv3cO2h35nIUVHcoVaHAc3EF3VszOS1iUsSe2VfZn7kdjrPAMQAwB5CmHXkvBlhhAdeAT&#10;N4CruWps5kMstTIDKWQ3+8kuUtw9afh7ssc/EheVzkDo7svwMsufyOcgQaR78nPonj4IP1QOpOuK&#10;7iqyiTS6n5KobyRVNUMSXVT7qI8cIJikUEBPIcgc8bQkOFAzq27Dgp2tCSJtWE+sMTK4HR2FSBbw&#10;IXjk0H2VQVdaBplNCoHHUt0Ra73T0CD3IlxcevzSI3LNJngqED+UD+vDH8P53hq4vtlKQDmEyiyr&#10;Kv0uD17lN4fguOZxeJ78FFVFrMxrtJgew8pHQX6zMfkTN/QByJ/Y2P/tUFYZgZCsIosgUsYXyCJa&#10;CI0E8QRHHnsHW4fdjtRFG2CxElC4I4swFr5phXRDCZAIOxFwELYhRtiVQcBJrYDDpUFDGIewEP7U&#10;2ejcVkJ411Q5EP35qQj/MAZX0i10HY36lSksnZ4WjVuOROHGjBjckBLO8iHhLKcegVtSo3FDajhu&#10;pXvrjswo3JYeg+uTwnFfbmPcdiQcN6YF476cGDxaFIN7cuJwbWoU/4ayrlYE7qNm8ihB6Q5GWN2R&#10;FoW70yNxN5nLzZmJ6Ph5PFp/eg6WFO/D4JW3w++pAAxd3RQPF7fB/OIozM2KxCOFCXiKYPQU3Vi9&#10;dzdD5No7scuI2qni9YgB+l82u65Z+o4AErDhTFyf3xrfVLTCWxSwG+1pi6g992EfdyXgMSX5XYzf&#10;/bJqc2nX3qlLELKuA94r74UfWbn3M/cgND50HV5zSisbWdrqIL/OAP7E1cOTbsfLJZPIBLpjN91M&#10;az2tsJ16TxJZxsHqcbikaDyCmFx4W9F6daxybtMt+yV02t8JqzztyVwEQFrStdYSWwkc+zi873bq&#10;IJvpztpLFrGHDO4wASOnujOBoTtSPJ3IcjqRtTCHiCCRVd0VBzwMBSdoHCEDShYNhS6tQ/yeS1fW&#10;5qqRaFZ0NloXrFRh5sd+ZJZ5D8Q1eiyG1mxCSu15dwust70GxwerKPKJQifbCgLpMo2mK+wv8nr6&#10;TuMXWsAHICfx0dD9U4kekhBeGX2Q4brsnRVzRpm4r4SBMBrr4KxrsCNiPI7c+BXK2HOzCCDQYFqo&#10;YJTSYyzgIEUQxaDY+Fvmyzom81Dgwv3JJGVMpJ6RuMzk80rJXrqJOqDZT/E4JyMWV6VH4UqOIX75&#10;4XBcnhKKs5PCcGlqJC5JDsVV1DsuPhyF8w6FcZ0IXEv2cc3hSArv0biCjOW8fcG4hvP/Q9fWXdkE&#10;lpRIsppwXM9592Q1wrUpZDLZ0dxHJC5KjsC9BJqr0sJ5zGjcXNYZbb5tCr+FdGW9EIzR21vhjuIu&#10;uDApBFdnR+DW/CgWKExgD7wlR8prjtYbWyB+42N0JxkfpX/UGh9tvv+7FrGRAB295nzcWNARKxyt&#10;sYSjD87JHIegHwbiwaKVzAf5gkI9B7JaNwGnpL6Hi3KXo96WM9DnSD8srmiL9e52WOgciIZJ1+Fj&#10;l1HT5DeGoX5PjSU06Q4stI7FPg6Hu4EAssLDv5zWuXvhW1sXbKtitFfFecwLmYkLLHuxhRfZK/cd&#10;tEjpgB/pgktmrsqByvYc+70Fp2bYynpdG72tsdrVAtvcbbCN3zcRHHbT9bbX04N/uxMkehKsumKD&#10;g4yFwvwBAspu0XdY0PGQuzXbV/bZgiJ/R+zGYJxadib8Cl7D2kp5ugQnTcZ1dGub4KHZYK2IXrkt&#10;Hc7b3kXFlYvhXLpTo7L6mPxR//p18HsSX+J/+aF9AHISHwBtwtlzptEppHtKGEg+gUT0D2EYFomY&#10;qnAh46zbsL/ZLOTP3QCmiqjesOgi5iROHAEJYSIVBJByshKZnNVuQ/s42o0lJd0llFeOf82Bt6l/&#10;NEb37c0wJ6sxDX4kpu1piKn7ojA7JQKzD0dgZlIELjrSCBeTfcxMjcX4XWGYeTAc55OlXJkei8uP&#10;NMSZDL2debAhLk2LxdVpkTibgHN5eiPMOhSBa9LjcAFZypmHgnETXVhTdoeo/d5MneXq9Ia4hC6w&#10;S8hMxh6MQ+I3oRixuy2mpzbGLB5/zpHGuITHvoqutIsJJLdnN8VcDvYU92MrxG94GnvMulbKbyQR&#10;UNpY6V7sfweQzR4Xwn46D5fkd8FH1DQWVTTHYtcgnM4oJ7+fRsNv42CcnzcG1zpm0l3WFX7fdMPw&#10;vAGM2hqK1xwdyVia4WHrQEQn3YoPWazStHy/2vhxg++ZfR515D7Msw3DBm8HAkdXAlQnrPZ0wwoy&#10;kjXe/vjJ2w3fYzhus09ARNIcBDELvtHhcVjoHUij3x9f2Dria0dL/OjsgE3cdgPBZCWB4CcCgQDS&#10;92QfX7lbkZEQjDw9+bcT/3bAOgEQMph91Fx2VrcnyHQi8+mqfu+l60rAYzNBRba5yT4DfjkP4kmb&#10;1oeUo/C/MC7prqj1OAqa6731LGXyJJyXLULlmtqaAmZ7VTlYE8zGAjvqHv76QIST+Cr/aw/tA5CT&#10;eOtrAIQvSwGZh0ReiYguuR8CIAIQtpxSHBx3AZIbj0Ha1PnIXbIRBWv2w3KgGNY8sg8KJlLWRLup&#10;ajUR+W3hayggZC4TDUQYiOSCSAKhRDr1XXUDI5+i0Gd3C0w6HIfh+8IwZGcsRuxrjFMORWPagWgM&#10;3xWC6Ydp0JPjMWJ/NEbvi8VUrjudoHE5weHqrOaYsq8Rxu5uiEkHCTIElClkGeemxWN6igARp+Rw&#10;nEGX2BlJnLifmckNcRFdWJcQUC7Li8c0AspEgsao5EaYeKgRxh8Iw4TkGJyd2hwzkptidioZDXWT&#10;24ub4eKC5oha0wF9t76qmJaGYc2sJILHW0f/0G18/E+6x4P472ZhXB7dZLYmeJZD2D7saIvbygah&#10;396OmJLbDU9Ye+OZisG4qGQIZucOwf0EjPvL2uBhewe8QSP9pHUyYvfcjY882oX1v1xov3QuX9CV&#10;2DD7GfzHeiqWVrXD1zTW35ElfE+N5VNXR3znHoxl7v74mAZ/WdVY3GidiLjDQ/CgfSo+pxj+nrcr&#10;PnB2JUB0pTurLysUtyeD6cKAgzZYQWbxHddZyvDdb7n9SrqpNnD/67j/1Vz/R877kWHAWwgsAjSr&#10;CDRrCD7ryFa2EDzWUTPZQE1mLbd/zTsVQVlX4XQyNPN6NX78EmxSnTrMelh3fwHn6XPhPv9xeJcd&#10;QtX+YlRuTIN7zUE4lu+G48vtcL28EpaXvqMeIjGCR5elPImvqe/Q/6UFfAByEh8PE0AkIzzfAJAc&#10;MhARz8XwiwvLyWFBk8eciUNRTXAotiO2xXbC3vh+SOo4EwcHXIyDY29AyoWPI5XRLLnzvoDlo80o&#10;/YkhqEnFcHJfpQwDNhmKHkjKABBe9zfOXAR9OAKhn8ei175W6L2zEXrsiMbA3Qnot6shBu0Nx6Sk&#10;BAzcG41RBxpj6LYoLg/H0EPxnMgYkunOym6Mc440w4jtceixMRL9uHxEUgyGHYzC6QSZKUnM7eD3&#10;GQSaiUkNMXBbOMZwf6cnEYBSG+HUg2EYRbAZxHmjk1thIIFr7P54nJKcgNGH4nBqUmOM5P6msZji&#10;VRw46iK6si7Ib4rQ71ph4tYlhhGTAoniChQ2J+CoWZ1p0pQbxejR1jVzBQyJbb/mAgzPaIMn7O3x&#10;sKUNLi1oh6sLOuFu9vivsHTAjWUdWKakJ0N9h+F5z3RcmNse91la4VFHV7xk74Gbyiai0e65+IkV&#10;gOsa1F/1WPFef+VljnnavbjfeQqWMPLpTQrob3D/H7kH4F1nd7zNvJMvPSPxUeUgLHAOwhPu4Xjc&#10;MxgfOYfjJVdfvO0YgfccfanFtMQ7dFF9SEBY7h3C5X3xjbsf3rW1w6uuNvjQ3QGfeTsS8Lrgc1cf&#10;ViDoha8re+BrAtD37h4MDR6AlVWd8SVdXt+4CDLVfQhk3QlAHfEVgefjqtNYcuUStM9bolymRm7g&#10;MQ6o2qv3JlvgvILBHEMuh3fmzaicfi88F82H85yH4TjjbtjPfQTl1yyG+5nvYOXz6/lmF7zMBdHl&#10;Tv4b/P+qFvat/Ae1gA9A/qCGPfHdijuJYjgpQR69ILkqhFdHYclfx+E87B9wOg7HtcKhuO7YG0kf&#10;dWgi9oUkcFyQGIbsxjJktxH/NkFSeFskR3TAkZh+ODD+MZTutmlthJPJTgSszMitJziYkd/L7dDs&#10;u2bod6AZehFA+u9tjj5b49BmSziF6kiMS22Gblsi0HtXLPrsiucY6bHot6cxuu0ia9kficnpCQSD&#10;Jui1OQZt10eh+46G6L2HZdd3RxBIGpHJRBNsojAmma4xsphe3E+n7UHcXzQG7Y/BSDKWIQSaTrvD&#10;0X93Uwza1xxdtkdh6O7GGH+oCfrzGL0OxaIvGctkajTTcuMwKqsJAr7qgjN3fa5AQsVfqRAgDSB6&#10;XAoTQHSGel0AURE+/D+P1Xhbrj4HQ1La4fay9ri+sBvOyGmNK0s74/Librjc0h8zClrghvIuuKGs&#10;N84saI9bynvj+rJ2mFvRg8DSHeMKhyA26UH20GuNXc23E7V/PL+vmBXfcPcc3FMxAW8x6/s991A8&#10;b+vFzPTeeMLWmQZ/FF5yEDgcA/G8k7koziF4urIvHnV1wtOO4VhkH0r3Vze8VtkHL5FRvEEAWOmZ&#10;SlbVHU+SVb1k74p3CERfMWLrZS5f4OqCF8lY3iAwfUKX3JvOLviMbjABnWXefgSaXniL63xd1VcB&#10;zQcU3D9kRNgLlUPQq/wshGc/R9eWhGxoEDHrHZvPfU059x3ZcE2dCyeHuXVPuIujFD4Lz5UcifC+&#10;T+B5fwu8K5NRuZ81jUvoumKHR1yPOg9E7tGJNuCJv22+NX/fFvAByO/bnr9hb7qMewHBQwEIDVGx&#10;kcRrEcN/OBeHR16MlA5nI/8/n6Liyx0oZKhu5qNLkHfnK0ib/R+kjbkIqd1OxYEWg3CYWekp/r2w&#10;rx+HFd1jU+AhIFIT8msI6QIoVx1mnsWiGLRa2xqDU1qj945GGCxMZFtTdN+TiE47YgkEjQgKsei4&#10;LRr9k5qjxx6ylP1N0HprQ3TaF8fqtA0JPgnouLkh2q6LxIBDLdF+azS67mqEPgcbo+OOMPQiCIxP&#10;aYJJaYkYkByHLjvD0JNAMmBPU/Qh4PQ8EKv204HA0Wl3HHrujccwAtqIAwQQMpBu++N4fs0wOpVg&#10;VdIUbQ63hN/SUzA3c6fu9BsAIaG8ZgTPsaxDgUgdViLb5Xk9SFwxB23T2+OSsta4ztIV5xR1xbnU&#10;WM7P74qLivpgUm5bXFbSnSMJ9uL8/jiP0VezS8hMbL1xj204ziw+HRF7HoCE4eqT0dkn6qsBZLXZ&#10;KUcbxLqQ8zILmElRxqsYhfWIfTAWeIYzP6UPAWIA5tr74Ul7H06DcS9dWf+x041mG4yH3ENwN9nB&#10;Q85+BJ6+uN3eC/e5euM+Ww884+6Lxe6ReNF+CvfXEQvcnfGmpx9eEOZiG0Sw6YkF9mF4zDEA88hS&#10;Xibj+qhyONlLP7xKoHjHPRDvUAf5uorz3H3wZlV3vMOiim9UnYpJ9gvgl3kPXnGZ1XlFUNOgfOyn&#10;Op+h0J9spttqB6q2FKKqgKAjYbx1PrLZUVFbSp/7XwrWb3jVfJv87i3gA5DfvUl/7Q61SylXBpGS&#10;LHTG7RZQ4c5jV1pcT5b1B5E89nYcHPEoilYWqXlqBEHjr4dvHqNRYc8qR/mubJStSULhu5tg+TYN&#10;TpY0kfqnFq6r3Vh6LHSJxpLKTYM4op/fyzGIW9sMrXckoAUZRNtNjdB+SxN02NoMLTbGoM2mWH4n&#10;I9kagw7bYtGZpdW7kCk0XhWJlpvj0ZLzW2+LQcft8XRvNUHvva3QdntjJG4kIOyMR9utBAWCz4C9&#10;zdCZANF1byQBJBp99jVF542NuCyGDCMBXQgarbhecwJTD1nG/Xbk9/bbo9F+L4GMAnuvA/Homtkc&#10;Aes6o9nq+QxN1W4jRT6UwT7aVB/LOuoCiBh3MVoXJi1Bg9WtMLa4HWaXtiZgtMZpuZ0wragzphJM&#10;Rma3w7T89phS0gWzSvvhjOLuuLioG24hA7mNY4afZzkLjQ7Ow7oam2j0vZWvTCyhuNdMWDMDXeta&#10;Wr3hq24rgjPvxiUVE3FFeTc8SAB5wj6SbqrxuIis5yG6reZz3n10Wd3iGIKb6V66g/MuJTt5wDEU&#10;N1uGYU5pdwr+nXEbwe0B+3DcQNC5y0aWYh3BPJUhBIZT8B+ue2fRKO6vP+aSgdxNULq1fCCecA2m&#10;GN8f8xzdMJ/us+e8BDGykje9o/CiZyAWOLqTDXXHYu+pmO2+CH55N+Amm5SAlI9A9/FFb9NlqEde&#10;MUG1xvNV87KYFXpNr5is7OMfv9aW/Pnr+wDkz2/zY47I8FrJASF9FwZSJC4sAkg2XyBhDcWbk7B1&#10;7F10ST1DUMhWrqgSvq7FnMr4ignDKDUAgilaNWOgywspekc5rausU6OD8LswnjWM0Gq0/BI0eDcR&#10;8Ztao/HGeDRdLwa/JVqsa8KpGZqsjUPTtbFoszkBHSiyN13dEM3XNUKzDXFotqkJmm1ugiab+J1A&#10;03ZLAtptSEDrdY3RclNjtCWLab89Ac03RpNBtCT4NEHc6jAkbiY7ocbSjSDU6KcwNN0chQ7UPRLW&#10;haPjriZoRVDpuKOZ+ttmcxza7WyMVjvjCFLR6HA4EeF7O8Hv2wuwoDRPt6O4rHiNKv/AUD2UuT6O&#10;26quJqIKZ3Gd3awuG73iEkTvbofBea0xPLclhqa1xoSMLpiaPxCDMttiaEEbDCzqgHElPTEjvw9u&#10;sY3DhZY+uIrGfHL5LMQeeRzHT6078Yfrc0ZhRaRdjzm2SbjWNhJX2/vjXvsIXFY+FFdZx+G68mG4&#10;yTkM9zrH4x73BEyhiH8jAeU6Wz/cZR2OW22nEExG40rHMFzqGIzrnaNxg2soLrJ2xH9cY3AL2cw9&#10;/H0b93WX/VTcxvX+Q5fYA+7xXE4xnvu+n8sfoK7yuHcEtRgGDJDNPKe0ljHcZgDusHbn/JG4yXsZ&#10;/AqvxumW1TrGSrX/8cvXm8TkaM7xy+1igsaJ1DU78db1rflHtYAPQP6olj3h/ZKB0G2VR+DIFwZi&#10;urD4ZnIYD1iZX1CwPh2ZXx1GUbqdEVrCKDwEDcn9qFYgI6XabXyBS/kai/BeIRP715IrYud3AR0B&#10;EF2lV/cE32ZV1XofjEYAAaTRujaIZ9Je/OomNNrt0GZjG4JFIo16M8SviSdgNEbTjU2QwOWJLDkS&#10;tyYWsQSSJgSFxjTy8Wtj0ITrNV4Rh4QfafA3t0TTNY3QjkxGwKf1ZoLKZrIWglH7nS0JUmQ4O5sj&#10;kaATtyEGTclwWm1vgpZcv9MuMpitzXl8AZCm/N4Mnfa2RKstcWiypzldV105bslydR1m2G6N+8OA&#10;EDOEt4aBiOvqmEkoi+YgwA1Zu+D3XX90yOiG3lltMLqgJ0Yf6YlplrHokdUO3Zkn0iGtFYbl98B0&#10;jhE+xzKBLGUwJpeOxGDLLATtvhozMz/C7Snv4M50jlGS/h7mZn+Ae/OW4YHC7/Bo4beYl7uMGfnL&#10;saBwLRYWbWZtq114pWwn3q7YjQ/K9xEgNiIw/SKcbp2CMwkWU619MaN8AE4pHopZnHcej3WLYzJu&#10;9kzARRT0Z5L9zLGOwiXURK6wj8aMipE4u2wMzqPLaiZB5zyCz1XOcbiS686ydsEF9u48xkhcSn3l&#10;du8UXEPN5DL7IFxJpnIb3WJ3uMbiAoYQX0631nwuv5L7eNA1AfOrxuNJ91Q8wmPfSPZytWM0zneR&#10;gRReiY65HzOLXdBaGl5D+LEf0TXc32yH45F3ULnwM9bE+hze55aiavHXcL70LRMKV8Hz4Rq4P1/H&#10;iKw9qGaHyb0vQ4Vj+ySQEzYiJ21FH4CctKY3D0wAEQZiiOcinEtBxSJ6Z0QXkYisEq4qOoYwDck+&#10;LzNAwsrvFZyEkVi4zCJgIRoHJwEXYSTCQnQdrFoQERH9nuzV8HuxA0I/YwXa1a0R+W0cIr4nWBA8&#10;Gq7gQE5rWyB2bSJimGCYsC4BMQSIhisbI3J5I0Sv5LQ6DjHr4hG7Pg6NNzRRABT5dSwS17QmyDBH&#10;Y1UTMgyyGrKZeJZfj12TgCYbmqLFVgIJASV6fQwaEZhabG+JhA3xiOcoiLE/NaRLrDmPF0cwIYCt&#10;jkXj1TFot6MlEgkk/is7ImbF/czQ1pAhUVfGILWaiXCuCSamBvLLrhXdaxYrdZjWquWKWxG8rrXS&#10;Q3pnc1TGnL7oltYFLTJaocWRthie0x+n04iPKxiLU/PHqr8TLOPQtXgSIpOYJ5LEOlHbJ8F/11TU&#10;3zcVfrtZv2rnNPjtmI56e6dw1MKJ8Nsj88/gxGS8g1x/1yxW9p2Betu43q7TWQtrOk61TCPTGY4Z&#10;tvEYUtYX40vHY1jpBMwoOwXnVJyGmZx/GhnKDBr7c8lWxliGYKplDE4rY/XeCp6bbQiGlvfDmbYJ&#10;ZCHTcJZ1MC4h45jB0ORpFeMwjomKkysG4oKyoXSVjSWQDMZNntMYFnw63WdkLe5pdJ/Npt4zAtfY&#10;JuOqynHUe8aQ6QzDWXSNXUpQmk0AiSy7AWEFS7DVGD0RMijX8XxOTj6jty6GNXEi7L2mw9pxGpzt&#10;p8PV61w4h1wL93gOczv8NlgnMSKLup7jtlfg+GStDzxOul06sRPwAciJtdMfspb5vikXFmuMKAYi&#10;yYQy8Xsu9RDJCSkgny/m21nCv6WKgWhA0YmEknAo5Uz41wCOchpGNXStcmlpIBEAMcudCCBdefgr&#10;AkgLhCxrh/AfWiB8OQFgZTOCQwsEfxWH8O8S0OjHFmQNLQkkTRFNQGj4Q3M0XN6MQEMgWZmAqJ+a&#10;EEjoiuLy+DXNEb6sERpxnagf4qmr8Pe3sYj8hmyF64X8EEuXVxvEkKHEksXEEExCVjTk98ZkQI0R&#10;tZJAtJ6gRZYT+V0kQSkRDdfEoRHZTottrZGwnuzj/VG4Ji9NO6posEQBUfkChp/ETCCsa8j0eNsK&#10;b9TH7DDXSN1SUZKfhXm74besH+JSO6AtQaNDTi+0Se+MxMw2SEhikEHhILqyhmAgB3Vql9YDvfJ6&#10;Y3jZaLQumYBmFRejUfkctCg/Hx1sl6N18UVIKDkP7YuvRDvLlWhZcgE6V1yKuOJZaFJ2FtpY56AV&#10;123B+W0tl6Nl6XS0KWaGe8WVaF06Fu3JgGbRoPeyDEIPGvpBZEKjOA0tHYNTSsdhGiv2zqBWclrp&#10;aILMAAwmyxjCaZJ1Ek6tmIS+JUPRo2QYTqFbaxzdTrO57hnlp2JQEfNbysbiFOaOjC0fznnjMIsg&#10;dQ5B4TLXHFxIwJhJF9fZrlNwJv+eSeZzlosgUj0bM+jemslw4OmOUTjVcz4a2W6mDvI6Q3xrRoo6&#10;vojOjpH7p/1wLP4S3vdXooqlSzwf/gjPg+/DM2kuPFe8AOfba+H8djuq92fDuWovvKnaPflLGogv&#10;vPcPMUe/aac+APlNzfb7bGS+IFKfqlBEdInCouuK+YEqoTCPg3dIYUEp6V5CI1ksQMIKiAIeUurE&#10;jK4yGYn8NYHFdFdZuZ6pf5ihvDJyxcRNzxNA4hD6RRtELE9ExIoWZBitEfxZPKK/a42Ir6g3fMl6&#10;UwSMyB+b0sBznWXMv1gWjzCCS9QPAiRNCDwEEwEUzgv/ojECP4lB7CoykDUtEUHwCP4sgvvgPleL&#10;ptIWsQwZjv6OIMHtwr6OQcTKWMQIAK1uQY2klWJBMaubI5aZ5rGrEslcyIw2Ezw+7I5Omz5AqgIP&#10;husaw/LWMo2jE880Zhwdy3NUiXeuoENG9V0o4d8+O55Ag40dyTh6okl6V8QndUJLAkn84fZokkw3&#10;Vs4gtM0aipb5/dEsuyea5w1CtGUmGqRcC/+9t8Jv/7UIPHw7WQiTMw9w/JL9V5OZXAr/1Cu5nCVI&#10;ks7h2OKMYErhIFVZl6NBxlWcbkAwv9dLOh1tMi5C3/IL0I69/xGlp1B3GYmuFWPQx3Y6gekUtCcD&#10;6km20Z9Mol/ZeHShi6sbI8MGWEeiW/FAjCqfiPGOM9G7cBRGV0zDMOtpGGAbgD50Zw0qH4X+JWPQ&#10;23IqhtpnYygBajjB7yzHFPShFjLOfgYBZxa3mYAJBI5TOI21jse5zjkYa5+M0ZYRmEghfphjLPo6&#10;CSB2Xl/OfEZyyVBfv1y7qq578ShQIA123v02rHN1Lo8ZZlDzZv0XBd0HIL+P/fk99uIDkN+jFX/j&#10;PvQ7oscpl2FrhXmImC5VedWwtjI+CNco5nJhDcJAilgyQ7mzDAARFqJ0EK5vljYxiyuarEMBCJfr&#10;cUGAJE4DVs2F30vxCPo0EcHLaMy/bYnwr1sh6LNEsoZ2BJDWCPm8GYKWNtbLv25GsGnO5Y25rCnC&#10;vkxA9LcEma8TEPJFPOc1Q8jSJghe2pRA04IgQQbyNff/eUOCQlOEr2jObQg4n3M7Lmu0ojUareTx&#10;vopB+PfCdlqj4fctEPEdI7i2dEfksmZo+C3BZGsbBL7fhMB0Iz6U+iv8WKtdFG9F19CgUXcyyYbk&#10;gtRMXNHMTjeaXFksWVfWMQ3SEo5AWO/7aYjcPwJNMroTOHqjZdZAxCZ3QtPUXmiWMYigMRrNC4eh&#10;RfYwdMudgsi0qWh+6Hkm/Vmw3FbCUiKlrBBcjI8rCvBJRTbeL0+lxnEEH5Qk4V1LMhaXHsBCFox8&#10;3vxbtB/z83diQNaH8D80g/ueiLbFo9GNbqO+RWNo+M9EV8d5iCs5Fc2YDd+peDz6l09G+4rhnIah&#10;df4A9LZTqyE76V10GgYRBNoUjyG4nI4uZaeiM91hPctPQzcyp+5kTO2LTiGrmUFgmYmeDBkeRg2n&#10;JXNPOpDhdHPMQC+CyzDbbAxh6fbh9mkYaT+HgDYKI61n4HT7mWhbNowMahoSHRxWuJjD7FYcMpr0&#10;+DJ5bT6HLq9vViyTwLTKl36A7c73jIHAjDLuplal3ozjf3wA8hsNzh+wmQ9A/oBGPdFd6heEfnxh&#10;FwaA5MlY6OxdF/H1kVEJRQMpFvAwQEOAw2J81y6ruu4sDSamYM7CvbXsw2AiEsa7vsqFlt9cDr8F&#10;jVB/SSL8P6bxX9YaYXRnNfiwOYGATORTgsX78QhfSvfW5zT0HydSL2nF7y0R9TWXEyhCPyN4cApb&#10;msi/GmAiv2yLkPf4m8AU+U1LglAcQr5qgqCvBai4j2Xc/1fNEcplgQSjUC4L+6YZwr5oRhcYz4UM&#10;pvFPbRD1JcFpVUeEbezMUu9tWYBxu3JXOQmuLgkOYLvJXzM092gg0cAgGenCMGQ4XxfdfHVlXu0G&#10;EwTSQCS/BVzHHPgA/pvHo1FKL0Ts7UoGMpDg0Rsxe7qicUp/JGQPRXzeMCSyMm7zgnHw30c2cPBV&#10;Ler/Pz532zJR79B5SCgagY5lU+kGm4imBUPRvmwamlTMRpeiWWhB8b5p0Ti0LJqE2NIhSLSdRpfY&#10;ODSnPtKGGfHNS5klTtbRjG6uNiVTOO9UdC07A11KTkP3kunoapmM1uWnoGvpFHQkW+laMRltS89E&#10;S+ouXR1noFP5FHRxzEF/5zl0uU1GD8dZ6FA2BYllk9CZADLRcTVa0x3WxDYW7ZzsgJTeg1Flm4wK&#10;vMePu63jPTSyY4yqAGTZHgKI65lvDQ/j0Tk8pufx/9Gkvk3/hBbwAcif0Mj//RB6BLsSAkgBjWM+&#10;3VaFwki4kRRVlO+KgQhwmIBhzCvlOgImMil31jHuKgUgdZiHLJewy2+YtBb64SQmEcYh7NP2CP20&#10;Lfw/SkTAhy0Q9ElrBH7ckkyjOQI/aorg95sh8N1mCFjC3wSbQK4XtrQVGiyJR/BHZBwfJiDgvQQC&#10;TDOCCrWNbzoi+C0CxPsEHS4L/LgRQSOBQEFQIaMJ/YL7IOgEfy4usVaKtYR/3RLBnxBgeLwgLov4&#10;htuSqYT82BZ+XwxBu+XPYb9CW6kirMvQu5hFLq6/WheWzkOom/shgFGXiUg763wRYzt+UbqJ1tLV&#10;51sH2+brOQjd2AWRRwZwnHLqIocGEERGIC55EKI4fnpMzijEZI1Eo6wxCDg8B/1S39djhigk0ozI&#10;/G7+1VqMHESfhT4HfcbyuaniIN1e56BJ8VQ0zD8N8QVTEV94CnWVaWhN3aR10UwkFJyGaDKJqLyR&#10;BLHT0JiGPbx4OGILRqIVAaNZ2XQ0t86ktjKJTIPfCSpxBKKYotFoWyFAMQmNyWQSZd2SiehgPxfN&#10;yXASqMG0qqA+w2O1JOB0rzgbbUvOQFvbdCSWT0VjyxloaZuKdhyrpJPrCjQnSwmnXuNXeh96Fn9r&#10;XLu09M8/qm0N/5QK1DLumcSSe1/4DrZ7P0B1KfmkcQ9qAMe8IcfZp4+B/HeL8mcu9QHIn9naxxzL&#10;LLYh5TdKTAHdLGXCddV4HxLWawKIARQCJKXcxsLfFr6RZjiv6B113VZqvuqtG2OCGADyYtkR+L0x&#10;CPUWU8h+n8yD4OD/DgHkfQLIxwSQj1oh8AO6rz5qjuCP2yLondYEhA7wf5u/PySr+KA56r/eiMBC&#10;g/9eE4Tyt8wL/IDayNJ2COEogv7CQshM/N9vSHYhjETAhkxnCUHpbQIK9x1CgGnwXizCyHDCP6Hm&#10;8U0nghg1D/4Oppsr+Jt4CucXcKx0XdHVTWskRSBZ9EKxNgESMUhijr00zModpUBDT5qV6Aq9Yo9k&#10;O6/ynejt5CNfpf2Fych3EebPOvgp/FYORwgZR0RSX4TvH4jwfX0RmTwYEYf7o3HaeCQc4dgcRwbB&#10;78h5GJHxg3IfmtCkQOwYA2gC1y89bjeU7qNGMgcReXSLlRI88ichruBUROeMR3TWaWhtvY4AMg2x&#10;OeMQnTuCOSOjEUV3V3DhSALI6WhayCiu7FMQzzIjDQsJFEWnEoAmEzwmEzQmI4HsIsYyFdHFk9Go&#10;ZBoSCBTRpWQy5dMRWzYb8ZYLEW+/jABF8Ck/G03JgprZzuAxpiCOzKVxxVTEkt00JRC1sV2JYAtz&#10;QUruRue8jzhMrjSw4RM89gJJrZ1Pfg2HjEJ4y6twXbsQ7rlvwHUbp/PmqbpYtmsXwPXUR3C9uxrO&#10;H/fDvSujDsAeD5SkAvDx4Ookvsz/0kP7AOQk3ngzd1cMoQCIiOgioEsElriwBEDyRfegBVQaiAIO&#10;KXUiVXZ1gqCAiLAP021lRlrJbxNArDSiakApzpMkwvlFNFYv9kb9l1ojaEkbhC5hj/8tTu+1Qf23&#10;E/m3BQLfa06WQeZBgAl6qw38X2mBei+TjbzNyK0lZChvMVqL34MIPpJLEkgAqv86WQlBJuRNMgtZ&#10;5wMCyLsJ8F9CkCF7CeH6Ue93RNS77QhIbRDG44SQ0YR8wn29L24wbvMJ16WbTNxofkuGYPie1ZAB&#10;VAUQpI6Xh9fiVRMNPiOx9EiEUoWYTI42TIBA5rqNwoqCHErI5TIP20yDRe3oE6ZPXkKCpbcs629n&#10;YcOwDTfBb1MXhO3rj5BDAxGyrwfCU4YiTEAkeRxCdwxCcNowsoaZGJ/+vaovdtTnV9q360sYBXbo&#10;YhrsmYhntFZi3lSEEKCCMochvICAZbmIQHEG2cX5iMwei8jcCYi1zEYkdY/QjKGIYwn6JnRzNWE0&#10;WEQugYJg0iT/TMTSdSVAE1Y4DmHUSRqVzqHb60LEEHQalsxEMEuxNCo7B40qzkcT+5VoxMz6pnRn&#10;hZHpxJTM4vpnqOPHWM9FKN1l8WXnoxmF/ohyBgqU3InWmS/hiMq259UfRwapZol22+UsnthiFlz9&#10;Loet/Wy4ul4Md/er4RhwPZxT7oWLk/WUO2C98BnY5i9DxccbUeWpg/LHeUd9AHISDVedQ/sA5CTe&#10;h7oAUkqrJuK5zkjX4CGRQcJACiX6StxaRhSWBhCdD2ICiB4LpDZZUNiIhPhKeK+er8dDF0P3ZN5O&#10;6god0OAVuq7e5vQaDfcbbVH/VQLB263IRlrC/00NFqFL2iHoNTKSlznvpRYIeL0lGrxK0HiZjOMN&#10;spV32hBoyFA+bI+Q17l8cRPUf4HurFeocbzSDA3eor7xMQGDrCTwpabwl23fYMTXsh6ov5j6yPt0&#10;Xwl7eYOCu7jOCCYBZCb1PmnHcilPUq+Rc9bXoMYxobFSIKIAQrv/hJUIcEgypWgeXtE81HpG/Sul&#10;lUjkltY9BHJke/muAUi2k3m6KId8Lk1fRfdZf0QeGg3/bd0RvKMrQvZw8Kj9oxB9eDKCtvZGWCrH&#10;DdkzA0OTWaPs/wEgcsSzSrcTjC5CdOFsxObNRuMs9vjTTkEYGUhQzhiEcVz08PwpiM6fTeN/Bt1c&#10;MxDN9aIKz0AEXV6RZC7RZB4h+RxdkuDTMOc0xBJIoujKCiucilC6wIIESKjdxBSdhdjCcwlA5yOM&#10;7qzQQjIb69mILjkbDcvORhQBJrz4PDSkPtK0/DJEcNsoK/9WzCGQXIBohiBH2e4ggNyG+Iz5HJPF&#10;UJeUr+oYHJV7sy+XVXZ3omp5Ejxf7IFn9X5UbkiCa/kuuFbx+5YjLO2eAu+2NHiTC1lY0ak7AMd1&#10;ip3EF9Z36J+1gA9ATuJDYXZS5fWTsuuieUg9LBNASjm/mCsV0vIJgMhv7b6SEiUaMIR9CIjIbxXO&#10;y++mG0vKmEi4r1mNV+bL92uTl8PvaUY3vdgGAS+1QsACgsUiup1eJmN4hQaebERAwv81MozX2yDk&#10;Fa67mEyElXuDXiSALKJe8Up7AkIr1CeQ+L+pWUoIWUrAwiZosJj75HrBrxI03qRrjBpK4OuN0eDF&#10;xvAXkHlT9JQ2CCJghfNv1McdEEKgCaF7LJjuM/+PyHa+mcMSHeYwsb8ckSO3T8yWhPX+97X0YofZ&#10;Tf6ZT8nwcykdA9jL/bXdcDcCVvVA5KZeCFvTCdE7hyLhIIXrA3QN7RuJoOQx8Ns5BSPSP1cM8KjP&#10;r2Ag4qCbWLZVAUjoERZnzD4T0WmnIz53JiJzpipACCXrCC+cgNCcyQjJGkcdhCBScDbiS88nSxmD&#10;hkUzEJY3Hf45AjSTEZFJhkFQCckjqOSdjqiScxDB3JRwgoEARhhdXhFFBB+6t0Lp0goneIQXz0Fw&#10;0ZkIIuiEls1CCHNTwgtn0KV2NiIrLmfy4IWIKL2ArOU8urCuRr3im3mcZzmeiFGV93gUxKhSbELL&#10;8YiKzDP5htlsv6L5TuIb7Du0D0BO4jNQF0BKyCqKaLwkE11P/M15onXIELcSiaUARP5yPRHHBRDE&#10;TaUAxQATVfdKlhnLzfkmqAjgXLBvGfyepKF+nLrEQrqbXqb7agGN+mKCB5lDPTKIoDfbk3lQ/3iV&#10;DOUFYSAdCBrUKBYyKmsxjf9zBJJnhWmQhSwks1hIcHiJIvlbHcg82qPBcwzjfYHLFsSTkVAveZUl&#10;2F+hm+rl1gh4phECnqd+QqAJJ0CFE7BCXqc28i4Zz8ftUV9YydILMHnPF7hy98e4dutnuH3vMty7&#10;/2s8cHA5Hju8Cs+kbcZzR9ZhQeZmrLcVKffWDlsZPilOxdeWNHxvy8dKewnWOK1Y67JhDcNsSziA&#10;lLCVVIZC7yVgSwBqCqd0mQS4uUxS2KSdhandXc7hfr/pg8h1vRH6UyeEbxtM4JiAqG1jELxhIAJT&#10;hsNv86k4J/2Hn5vOX2EBxcU2pXwb6u2bg+gDp9BFRTBIH4XANDKPnCkEitkITh6C8IxTEUMGEpF5&#10;Kiv3jkVQxggyCYJN7gyEknmE5F5I19P5CMwehbAMutm4j6AMZsoXnIUQAktE0RwCyGUIotuqHrPp&#10;AwksoWQzQcXTCBYED+6rQe40BBRNREDhaYig2yyY7CWMQNKw4ioymOmI4VggIUyADCBw1Su9DaFZ&#10;r+Ibz88ceDVvlfYKKopoRLvVftcYLiywtgymZoj/vS/gc1+dRKN1zKF9AHIy74XRaZbel0RIictK&#10;qvDKyIQSfVUgeSD8rvNAtA5iMg5T9zB1EDMfREdjaQCR11pcVwIoZlFF0UDm7H1fAUiDpwgYC+lq&#10;EnaxiG6ol9qj3kJqH8/TkL/ejgyDYPFaewQ/TyBZ2BaRi+nGWdQWAc8lot6zZBpcL+glggmBIvRF&#10;AgP347+oJeo/y308Q9Dh/oOeIRhxP8EvkaksZATXKwSiRRTh58fxd1PUW8CIrJfJVMhGGgjzIQOq&#10;P5+As4AaCEHNj6Dmp74n0u3G6alW8HuiHc+/A+dxWjwAFxxaru7iFQQcv0V9mHQ4iixmPKPDJjAU&#10;eTLBaAYaLL0KH5ZIDWJg1r73EfPV+Uj84mK0/O4qtF9xPdqvvAld1t6BHituwcAND2DQ1gdZBPJx&#10;VuqlIf6+K8K29EfwtgGI2DYcYesGIIZ/A7b3g9/WyZidtVo/RbxPtdFEYii1IVRYYhIk9VuL+0oH&#10;5iT999PKd6N+yjUI3jsSIYcnIjT1NASlj9Euq5yzKJpPInDMIojMJmDMRljmFATTRRWSSRdX6jCy&#10;EJ5n7pkIzr8cwTlkIskjqINMo6trJreZjoj0SQjNo45RJEyDGkfpxQQUjutRQLCiOyw4/ywE5s8i&#10;+Eymm2s2grhdROGFiC46j26x8ym4k4Ewwz6A6wUVEmyKL0ADy12oz/HR36skU/wFwDQvu24TyHcj&#10;MMtooDqNY+7oVwDwyXyF/+3H9gHIyXwCjPdG/tiEZbBXLOBhDm0rLi2ZhJkIeJgMxMLvMpmah3w3&#10;AcR0YZmZ6CKeC5iYLi8xVmftfRN+j1PzeIoMgcAR8GxLsgIa/OcEHFoh9AUK6wSD+s82RgABocHT&#10;BJQFnRA8jxrF02Qrss3zBB4Chz+ZiD+3CVpEN9dCASIylmcIFlwvgFPgghYEGrrGFpKtyHKCQaCw&#10;l2fIQF6gO0tcYs/EocELTBZcQtbzSiuEEYwCOT/0rY6I+KAH3WAd6CIjs6H+EkpAC3mho9pH8BIC&#10;yHv9OF67NuBX7/+Y4NKQTEa0HQINdZeAjztToJf1JuMdA0D675wHP0aQ+b3K6U0C3gdtuJwhw5+0&#10;51+C1efd4fdZZ9T/juL5igEI+LIzs+EpoG9nUuHecQjZzHBe+b2TLqxtZ+HMwg21T1Fdw/eLRlDf&#10;eNOtI/dqeMlmurAuJdM4HcEEkBAmKIbRhRUoQJI8HmHZpzPqayxCD9MdlXcewYLuKeolwekTEZU+&#10;hWG9zG5PpTZDBhJM8Tw0nW6v9FMRRYAITyfDSB1JdjID/nkTEZhBgCq6gAL8BXRnUesoOIcZ9Zcq&#10;dhJGNhNGxhKUQzcXgSqOIBJexGrFdFmF5hM4LFcgqITnWXoV/MvvgV/+IjztLNT4eTLfJd+xT0oL&#10;+ADkpDS7cdA6ACIFD4vIPsR9JcmDJniopEICi4BETQY6l5tlTNSYITVCeW3ioGIeAkyyjOubLi8B&#10;mrN2vQ2/+2g45zHq6im6rB6n+4qaiP98aiJPExzmy29hAozCIvMIeI4s5NlOBA8K71w/8NnW/EvG&#10;8CRF92cJHAIW/O4/vwXCuH6DJ8hOniLrmE9gmd8UgWQqgQSMUAJR2II2CH6GegvnhyxiuO5inseT&#10;sQQyutMo6AcLW+H8kOeZrPiKsCBhONRJ3uuFemQxgS8S4BZ1ROgzPO5bLO3+6XBcnrlRhd9edmgp&#10;WQqjwOiGC3id4ckfE3yW9qKW0xb13p2B90qyla99wL4n0eDjjmjI8ijBHzLS6tNOzIWhi+qHPgha&#10;1g3Ra4YheM0ARO4aj9D1QxCxeiCil/dBxBqK6hsGI3w9f2+jJrGdBRI3zOYwuxvVDc2tdHCcebeq&#10;lCxgLwqOALr8FZ1DJjNUuDapUbsfhxT+hPo7ZyGGYcEhKdQ50iYgIHMkI6yoR6TS4GdwXuo0spBp&#10;CM0kQGSfQwM/h+4uspHDkxCfRRE852K6sWZxu+kIz5qBkPTTWOGXrqhs6ijpIsbPQjDBISL3LJZP&#10;IQgV0OVVQiDIYCRXAbctIEPJOgdBdKGFkM0Ecd8heTPIRs7jJOsKeFyGwJLr4F96BRkIkwkLX8CT&#10;Lsla8gHIyTQlJ+vYPgA5WS1f88rpfqgwkAIDQPK8lSr6qoSGX9XBkogrA0DMWleifYhhEm3DBBAp&#10;3W7WvTKTCuW3sA8BEBm4Sl710za8AL/7W6HewwSCx2mQn+1CIOgMfwGJ5zoigG6iwPk0wk+yvMnz&#10;3eD/JA35k2QHdB3Vf1zYSlsCQjuCAMGCgNPgCTKORwkmT1BX4d/gJ2S/BJrHmHn+LIV2AkqwuMsI&#10;SP7CSJ6goP4Us9PpCgt/qR2CqZf4z2+MEOot4RTq/Z+g6P50S4RRewl4mtrIc2Qk4kajaB/Cef7z&#10;6BZ7iIyG1YT9PhiG67K2qt7v7B1vwI/7akAwCnm9LSKWdCZ74bm+SaD5/CK8V5SjQnr7b34E/m+x&#10;XMubXRgFRrfclwSSFX3R4EuCyPf9EPZVT9b76g7/Fb0R8hPBYuUQxHzRB2FcJ2BVPwQs74mo1XQR&#10;bZ4Av1XTcVHuenUPzzz4NsvOX4+uP16O3j9dif4br0Pfrbdh+L6HMXLHAxi1436cvmcepu57HBMP&#10;v4TZRz7A1xV56h4OZal3v50UrZMJDIcIFEmnwv/gGIrqUxGZTuGb4BFyhNV+k6l9HCGg0IUVmkH9&#10;I5shtakEEUaEyfKA1Ok0/GcjJGMKYrPOopbCKKwsggG3CRDgKWCSZAZdWAScoKwzqHecS+F9Mt1X&#10;jNIi+ARnMUmQYBLMbUNyz0MggcQ/k8clM/FnTkj93OkILLoWAcVXkYVwQLL8hXjSowHER0FOqjE5&#10;KQf3AchJaXbzoGL2NICoku4c6lM0EKm+q1xWRujuL5UsMWtbmXqI+VtAQwDEjL7SwroOd83k95Gb&#10;FsLvUbqoOAU8RcH70Q4IeJzA8Xg71HuIBv4RmWjE57VC9NNdEfQYlz9MhvIw2cLD1DGeZrY52UuD&#10;R2jMn2L5k8fpKnqMgDGPLiquF3AP3VIPcqKRF0BpQIMf8AgBZr64rwgE/NvgYTKTRwkqZCoBFPOD&#10;yGgCqceIxhL8rNZc/J/jOVCTCaKLzJ/ur7C3OyP0VQLO82Qgz7IU/UICyOsDcVOaZgBnbF7E6DKK&#10;9WQx/i8RyF4nOH7UGWFkGn6fn48vKooVU+m55k5qJ6zx9UZHRpARGN9n8uN3vZi4yGTBTwkgH/M7&#10;3VhBPw5G6KZRCF0+mNnzvVg4si8CCTYhPzCE9yv+XT0AfitOxTWFW9XxB+yja+ynYahP4d3vu54E&#10;l17w28hckS10dZHB+K0ZCD+yF791famdEHy2n4MHi/eqcxqY9SV/S+4HB6hKIhPZRlF89xjW2prJ&#10;3JNJCEuha4sAEcrorIBkLkulKJ4+C1HCJI7Q3ZRKdxfdXwGcF5R1LgIOMbHwyAxEZE1HQMopzJgn&#10;AyEgBOWcSzChfkIXWbDsK4eaCAEjKGcOAjPPRnA2o68KKLRzHyGZZCOZ1ENEP8m9HAFkPGH5l1FQ&#10;fwj1i29AoABIwQKOiKgLKvoA5KQak5NycB+AnJRmrz2oWW5cchBkLPQCvoXiUVYZ6Pyrw3d1/SuT&#10;fSiAEFDgJL1XU/cwGYn5V82XUF4FKDrL+ogYqzWPw49AUP9RggJBoMFDdBc9SqP8ZFeCBFnFQ9Q1&#10;CBDBj7L3/gBB4RGG7HJ+MIEk8AEykHuZAHgfwYDL/B/i9o/wL/cVyuX+t9OA30t2o/ZBgOLU4IFm&#10;qH8PAeNBuqd4vMD7yDjuYgmUO5iRTtAKJgAFk8XUf4zbkn2ELeA8sh//R1kiZTHPgW6zADKjIIJI&#10;fbq8Ql8hc3iK50fQ8nt5OOZm7VTMYsKWp+E3vwkiXicoLqLL7A263j7qxryTDqj/xQX4kmVKpM06&#10;/3At/J5nDa63yLqWEDjfJ4h83ImlVggcr7Uj4HRh6ZXuCPy2J2t49WR5+z7w/4FaCEEgdPVQFn1k&#10;EiFdXcFkJn4bZmBu0V7VDei7hwaVgBO0lqL2Brq4Noynu+sURBxi5BTzRQI3TUDI1tMRt+tMRO6d&#10;Q2C5FPOLdTHCITmfsXovNY0DTAI8wOS/LeMRvIdsI5m6xuHpFNbPIFAQTNIplB+ajoaHGeLLKTht&#10;NhnFOQjdT/awm9pJ6pkIz6ShP3IZ15+NgCS6wg6NpVuM0V15V1Nfmcl1yFLIMAIzp1I0JwARPALS&#10;ziLTYERW7kUEDUZyEciCMi7QwEIQC8o8l2xkNtdnKG/hHdRariETuZsl3Z/GbeXJJ/kt8h3+ZLWA&#10;D0BOVssbx1XCI/+RcHmVTEiDnyf5IFITSwCEk8pC5yQgYg5PWzdx0Mw+N0N1JfpKJj1fA4hsxxxF&#10;NRb64LVPEkBolAkK9e5hOZEH2GOnS6sBp/rURurxd4PHyAAeobh8L4FGfpNR1BPD/wAB4CEa6Lnc&#10;/n4ChDCN+/ldwIZAFHg3GQOBJZDAUP9Brk8gqf8AtQsCTQABxJ/f69/DbPcHuf69BC6CU5CwoQcZ&#10;CkxW4v8QDfvzDBd+nMD1aAtGflFAf4T75LmGPkhG8hwZyyK6uR5g+fiFHVmSZQxH/9ut9IWRmwmM&#10;8+KVthLCiDJ/Mpr6DDWuv4Bg9NlFWO6wqnbotPwK+HF+9OtdEfA2RfkPGCDwPnUQurwa/l971wEg&#10;VXV2Z3ujdwuWqFGxJPbEEjVqEo0xiUbzaxJjosYWjYm9K5YYa+wFOxZUUFSsCCIdpEtdYAtb2N53&#10;ys7Mfv8537135rGgAWm78FYvr5e5b+aed77zlTcOkF7vADzANDIQ7Jj1PkCEJq4vDpfM8UdI1ic/&#10;kpwPD5Y0CO6ZmA989Uf5d+1yBbAhM5DS/XNErk86RtInHCXp43+EdPQnIyEkBvApJ0mPhWegnjtS&#10;pEz+mWQvPBuM42J5qrFQwefwklclZREGdxSdSpsLIICrcN4SaBkrMLjP/w3EdQAJwCBzGeaXwhS1&#10;CNoG1uUVwyRVCPfcpTR9QS9ZQR3jQojrf4Necr70KD5Lcpf+UjLnnyw9Sy+VngXYvwDgUXI+arCf&#10;DWYBoCn9K0AIZiuYuDLhxZVZDj0EyxlFfwKInCOp+fBmKwXAwBSWgf0zV/0Vx18Ajyx83oqH5EZ8&#10;Bv9v++wBH0A6w3PHwE4gqYfbbjn0D5a3ZaMmQgbCYlJMZ0Jh1tVB19TtjAdJAIXROWiqIni4UrZk&#10;I8ZDy1QnrMD8STOeAjBgIL8BOgJNTkO/ByCBCWkoUrjfBZMUQCINjIIAkP0fDvDYBwCQqWAAQfxu&#10;sBSYqTJvB4O5HaAwFCYmAE8mmEc6gCX3TrzV3wxWASDJvgds4h4Mtjg+B9fKhrksHewl+/Y9YerC&#10;8QQiHE9wyQI7yQDA5MJElnIHRHmY0DKhx6TdhoJW/9lPsm9C4sXHcD//BbOAHpMDoAk8e7TcUzxP&#10;B/Cjpt4tqTR3PQAW8+y+0FP2lax/Q9B/EJ/tzT/JhFCLpkUZ/P65ENvBfh5D8CMZxysAKUTip0M3&#10;yXsFTAy6SNZbB0j3N34AExhMWfDkynpnP8n9/MdY/0PJGXeUZH70Q6Sihwnry9/L3fUFev2D5yLF&#10;OTy3ekyAt9SncPN97wfIPHyo9JiEpItgLVlfIXvvpJ9I7lSkFYHekTLzInm5tUwBfu+SVyRlLsxU&#10;MF2lz0Tw3+yT4dJ7qmTOPFEyp5yIqocwKS2C2Wnh6ZJJpvI1AGUxvatgZgLwdFt0puQsA4NYCUZR&#10;BJPUMojeqDuSuxJMYhEA5GuYvaCZ5K1ArMciAEIxNI7lOKYIXltll0u3Mpit8sF0SsAsSlHXpOBs&#10;1DEh4zlPslfgeqUIWCz9CwIQrwTgXC6phedLegVMgVVPydBW4x7tlxHsDIPJlr0HH0C2bH+vebWE&#10;36OZobmJ6dyZzoTlbBkDQuZBN16atAyAJOt+dAQQgkUCQLzAQgDBOchIyGh+PuMZeGHBtHQDBv3b&#10;OEDDBIVpJqYZN4Ft3IDocTVRgSUAXDIADjkAC5qmMsBScslArsc+N2LwvwXH3YFtNyJwcOg+YCAA&#10;hWuhbVwDpnADBvNboZXcjGUcl3MvBmIAB8Ej+zboLddiYAeIpJHJAFwyATZpZC9kMQConHvBIiDy&#10;Z96PUraPwEOKzOXfcCmGoN/j3wAQmLBSHj9KnixeqDm+jp4JAHkSAANvsOxH4T0GgT8HprAcuhu/&#10;eqaMb2mU+cji2++d/5NUBETmYju9uzIRSJmDSHy6CGcg6r7HaCRPHH6g9HwOprLn9kKixwORqmV/&#10;MJUDMEVQ4cgjJP1dsBDsFxh/ltzWVKAgfeD82yX1i1+gpgncbj89EdMjkdkXrsAzTpC0cQCfCcdI&#10;t4kAg2lIgjjpZEn96kp5o2W1PuM9EZCXMvVnkou4ku5LzkP6lF9INphIt6+Q8HABRPKvIYzPh2sv&#10;wCMTJrDsBfDGWgzz1RJEiSMJY0+kgu8OwMjM/wsE+D9LHsrm5mFd5jLoGgVw182HWL4E+kY+GMiK&#10;s+EejGssoMAOsCn9B/SOiyRjIeJAFoOVFP5N0gFImQXnw+UX6U6KLsI5YNoq+TsYy1VgIP+Aqeta&#10;sBEASMlDcm+4zH6vvQnzt+YPy7/2luoBH0C2VE+v6zoJADERZ2QIVRBDSkJgCrDJMI1JPQd969bL&#10;KUFkXYWjnO7hqg4qmNim9dCVrRhz1i/prXT3PpJ6PbSK6yB0YzCnSSoVA3rGNfBiuhKeT1eBEVyN&#10;gf86gAT2y7kBgzHAIfNmmJYwzbkB4HI14kKwX/oN2PdGTK+BwH7nvpJxFY75B851LUxHt2Igh6kq&#10;k0CD62RiOQ37ZlyPY64DUFyH+euw7y2YV7MW3HZxHznYj9pLFvQVmswyh4J13AiNBHoK1+XeDvBB&#10;MGRg2HHyYtUKNWEdMfYamKZQUhcaSfp92M44FHhwpSLqPWfEWTIt2CJzkSNrh9F/klQEJWYBXDIR&#10;2Jj7POJNngKoASyyyTw+PBJR+ABDxLrkwoMrazj0F6zPfRW6x/MQ8l8+CBrI4TBtHS4pH54iDzWs&#10;VHAeMvNGaCXQOd79CQDkeOgnEORHw+T1+dGoefJjyfsMsSPjEMWOTL+544+XtBmXydvNZWqq3K30&#10;ZYAGvK1mwgNrOoIfJyNVysxfYBkpR1BXPQugkQENJXce9gGgZMw8RXqjymEOzFu5AJPs+aci8SPc&#10;bpeCqSAtfO5SuOsuRyQ5gCdv2YVIBgmRffkFABSYr1C4KjP/XElfhnOuQnBg0aXSHdURuxehsuJy&#10;MA4ASB6DGgsvlVSY0fIKYN5acR5Ah6axSyW98AJJLYAJq/RKCZQ+KPcEC7fmr8i/9lbsAR9AtmLn&#10;u/BkV2rVFJYiAzHVCasYha7p3E1kugsoJKi4OBCnezBY0AEGwUM1EKxzlQhd2hMee8ZXAJC7hsBE&#10;BdMVmEYqBnjqEqm3klFg/qodAQLwnmLDIJ8CRpIGhpGOQT/9agzgN8PcA7DIBEBkXo3jbjD7ZNwI&#10;T6nbMPBeBZC5Due+Eu66YDnpAIxMiutkOzBtpV0PYLoRMSJouTzn5X1wPQzyt+G81wPQroXWgetl&#10;Yf8csJu0a3E/1w4AO+qvoJF1L9YjEDKdUenPHC2P1q1QUD3kY2TQvRd1RCDCk53kwM04Bywj5cFB&#10;MmDMX9R8R7l3wKu/AQND5cTH9pdcmMG6PbMPPL5wj0itkgsNpAfAIZseX6+BgYzYX7JeRTDiyB9K&#10;z1GHwMQFs9RbENbfQYzJhzBhjTlFXq5fpSas/b+6RbLfw8A/4hBJ//RIlPmF3jFiP5T6PVR6foz5&#10;8QY4cj+HZ9dUJGmcfAHqj1QpAxlc9rKkTUf8xTiYl2aeBiEe+03EfjPgygthPnsB3G5nwH137pnS&#10;czEEbYjx3ReAJcxCBcUl8LqaD/PTYsSFYODPXAAGsuxvkgVA6QlAyf0abrxLkKIETCUTYnvG12dJ&#10;9wIAxBIA0Eqwk5IrUFIXzGX11YgbuVwyCiC2r/o7XHmvhI7yL5i2/oy0LedJFoAjE9pKNrSUdGzP&#10;LEFG3rKH5Y4Qe9YbGrlVf1T+xbdgD/gAsgU7e+1LkYIkywrRAFDPjLxWA2F23tWRqOogWlwK+1IP&#10;6QggrmRtRxFdgQSXSMaLGOA5byZSmdx8IKK20e4ZAjDBQAx9IwAGEIAOErgbqULuQlQ2ACUAr6vA&#10;7YjYhoAduHUHLHNf7Mf1ENUpsgduxbbbzTxBKABtJRXmrRQwl8xbMZiTVQBgMglQYBtZN8PkBSBJ&#10;h2krC2aynFvANmDyygYwZd2E466Ciy2ALAtgkor5NByTjZZ2M9yBIc5n4FqZ8ATLhJ4SeBC10t+9&#10;Qo4Y95DkvoJYh3uh6wA08h6EOH4fNJc7d0QcCtLIjzxTbi+eJFev+BTmrSMh2EOHgQsz07NkMpL+&#10;SXiZIcdXzmuIe0EEfBpcfDNeADt5dR/pruYraDCIaM995yAI7D+CZxci+SG6p3z8a3miuVzzae02&#10;E2ad0UdK9nCI8+8fBAH+cIDNgUilcqBkfHyUZI09GhoIzFqfHwtNBAAy9V8yDTnP+PwGlz0nqXPO&#10;kZ6T4KE1HQP7LAQOQivpNvNkiPI/xTLYBdKqZE1F/MdciO1gIjkLETE+B4I7NJCsxX+W9PlIcrgI&#10;brrzEOexFAxhEdx2wVaycWzWErANmLCy88Ew8nHcYsSIYHv2nNPBWpAgEV5bmQUXIUUK3HPBTnJK&#10;/gnT1jUIaITmAUDJWgZT1xKwFpjIMov/CUH9n9BKwPiqoYG00TDqA8hWHUq20sV9ANlKHW8uawDE&#10;O9fMRIpaF4QiOuYhrPMNlVOT1iSeqIfuTVvikie6FCbOE8uBB81XdOXluT5qqpZbvp4o/5o/Ti6a&#10;M1YumvWh/OWr0fIHtDOmjpCfj39Bfvb5MDl2zENy7Ef3yRGj75CD37lZfvDWdfL9ly6S3Z75g+z6&#10;3B+1DXrkdOn/2GnS/ZGfSc7DJ4AVYHD87/HwhvoxgOYwNMQ83IF4iKFsEL2HYtCHKStwP2IzACIU&#10;8wMEAoISPMMC9wLAbh+EBrAiaGnDPtBcsv49BIM+TG8Asoy7wGQeRuJFpFoJPITCU/cOkBREz2f8&#10;F6YxBEFmo2XBjJXDfFwMZkQ0fQABkwEAUDpdgrGcBQaT8zgyAT+OqoxgId2GgWm8CqCg5kHWARNW&#10;NjIW574Cj6wX4BkGfST7FbgFvw7vrFFgISMBJO+jzOzUa+SQWbfDPAXz0TvHoEYKQOZNxIxAK8kZ&#10;Ca+sdw6V7u8giv3dHyFF/iEwbR0radBDsqeeJ/8qnynXNCyVPssfgmCOgX48dI+Jp6MWPNxxp8AF&#10;dzJMYrNOkzywi7wvYf6aAO+rWRDLwVKyv4aADgBJn43tCyGGzwbTgIdX5hSwl6V/A7u4FN5ZYBOz&#10;oJ8gyj0T+2fAhJW+FJ5Z0E7y5sHLax7yYME8lgdgyVmGFCUEkuU4b8GVCEq8XDKXnINcWpdBNwEj&#10;AePJWYIcWPkXw7X3SkkrBONDKpMHgpX2O5ywyW7VX5V/8S3XAz6AbLm+XseVkgDiNjYDNKpgwiKI&#10;EECq4IlF3YPveMpC8MbKDL1eE1Yy71WyHogzYyW1EFQmtJoK9QKaXBzIMD6E60zyRVt/HVMX/U4b&#10;PbPUsjF77SLcxwJ4iy0GqC0KR2RqMIjst03ySWO9vFdfLe81VMvw6lJ5snSFPLB8gdyzZLbc8fUM&#10;uWbuWLlqzody6aS35K+TRsi5n78iZ3z4qPz644fl2FH3yFHv3yNHvDdUDh11gxw86lrZ99UrZI8X&#10;L5VdX7hUBg87X3o/cZYMeumP0ucxeCM9+DMkUzwWmYOPkozn4d30yLFgIwCIJ9Ge3h/uvQfBvAWQ&#10;QlR84JH9AFiorQ4348B9ABJ4eQUQwBhAJuIAXHkDzwHYngaoIc4k8BqAbjSSJMITK/ASjnkdgAEA&#10;SHkDbA2MIzACsSKf/QIC+mHwziIYwJV3DMT09wEm43AfH8OEBdDIePswxJHAffdzCOYY9DOhiWSP&#10;OU7SRp0E915oEBPgRfX5yXD7/SMy+l6CAMM/QDSHB9V4JEKcBc1jCnSQiciYC7E9ezrcc2cip9XY&#10;n4Cd/E4yvvg5vLh+D8YB0Xw2WQRNWr+W9GkwayE4MXsG8mQRUFZcLOnzYPqCVpI+Gy7E86B/gEFk&#10;LbtEchdSF4FJC2auzPlgJkvgsrv0LwCH8xETcgUE82vBQG5GAOLlYCF/h7vwtZJNLYXmrYIrkCX4&#10;epixbpK00mfl7cha1VC26q/Kv/iW6wEfQLZcX68XgASZCwujeRVGeJqwCCAED+bHMjpIMi+Wt/aH&#10;V0TXeWu6cvmYmBOLNcS5zISKTG9Sh3O1tKNiHEIMWYzJ7GuKN9EcRlE/xIh2AIYT5wky3M7jvTme&#10;CEI0wbksq94pPziXvbmgXOyKAzoyI1rSmRSDgMkpl2kaWoKD83EPcyNhmdsWkfmhVhlbVy1vVxTL&#10;65XFMrq+XEZWFcp/4Y31VMlC+U/+NBm6YprcvHyyXL90olw+91O5YM67cu6k5+V3E5+WM794Wn7z&#10;2UPy83H3ys++vF9O+PI/ctz4e+S4cXfKURNuR6DlTXLQ+GvkB9NulQPGXil7vHsh6rL/Q3b+5DLp&#10;O+4q6T/pJun36d9Q3x3C8hfnSxZa5ueXSOr066FjwDPpjTPgnXU+wOHPmP4VAYOoH/7ZbxFkeIEE&#10;JgEwxp2F+JFLEYR4jgGPCVg3/TRNphj4GsszESMyB+sWYD/oGYHl/0KaE8SufHGKpC7Gub7CcfNw&#10;/nysn4/SsouwbhmCI5ddJoElWF56vqSsgMC9nO0aSSm9T1Iw2AeW4x6Lr5aU4puwfK0EVl2Fkrw4&#10;ZvnfsD88r4ovlzQAReqqGyCO34UgQRxXeqekldwqqSV3oMHLrPQWycByoAgFpcruQO2R1+RLPBON&#10;ZdqqvyX/4lujB3wA2Rq9/i3XZLqR6hCy8mKmAuDBBIs1NGsRWHAcwcQxAxdU2DGQUFOarAUgST1E&#10;gYEN5wxh1DcJGZPeXTy/01MIFrVt0USKeJbSZTVEAyI0i8GziwCjgj1iUDjFsvH6ct5fDnRMffYm&#10;5vYCg2kAg4HDmbrgBrG/myc7Yj9wSlDi53GDk3MU5ecjf+M+/+tvXQObO1avZRuBNZlrzPQ1QawY&#10;QF6ICy/H9Gs8j3lwdJiPe5+Ccq3jQ2EMoCEZi/ZBS7N8EmyVt2rK5IX6Unm5eoW8UJkvT1fny0Or&#10;58t91Yvl9tVfyVWFn8u/SqfIZUXj5UpUh7yoaKL8pfRzOa9sipyHvFrnFn4k/1fwsfyu8BP5bfHn&#10;clrJRPllyRfys5Xvy/FFH8lxxR/IUYXvypHF78mPC9+UH5eOlP2LRiKW5B2UmH1Tdil8UXYpell2&#10;Ln5Rdix9TQaibvkOlSNkUPFz0q/wcelb+hwSLA5D8OBjiFp/AvEhj8HD6mF4Vz0K4fwpuOn+FyDy&#10;BPJfPQugeBKg85SklDyDTL7DJK0MMUSFCEQtRit6BMGJI+WrKAGEpYN9E9b/+i5ua9t9AOlkT5Q/&#10;wSaCB36TrE7okirSI8uldudgz4HODfoJTyw78LucWEn9wwKCR1B3AYh6LAd7DOohDI5kQAxINKYv&#10;w0bqUdjKBCna5I4EDgs4WtCKgMH75nnAatw2I+6bsrpmYDa12R3osFQv55X52ABIcw57PrIm3ofu&#10;Q5CKJ+JcGnGfPDdBjMxKQYiAo8sofavzAEi7vRX3yIzHznynWXGxnBjy7AyqdHSqbwTBjyDHz+OA&#10;jvPONGm86wxjoxJRhtsvx0Hl+Lyr0A+FMHmuQFuGvl6CGJiFsRBK0IYx6IdkUqQV4Ac2h6Jbn6C9&#10;39ooH4Qb5b1QvYxsrZG3UZBrRHONvNFaJ6+3YB7Lr7dUyavNlfIcpk81VckLwToNcpX2CHpufeC8&#10;U3WvfzMb2QM+gGxkB26Ow5lYsSLMxIqGeZiytiaYkB5Z6wIQL1h49Q+NAbHAkjBr4XymHK4BgqBm&#10;/o3CdGQGf12XGPxZKtckZuRgTbBw12cJXWVDPJ+CDgf55OBvmJABDD3GsRJeA/vX4lwuwFFBgssY&#10;6DhVoFGmZICC59GGZTIVDZjkubEvAYTMh8c60CDDIlhwHachAghB0oISB+MWDKxhfXM2gzOnfItm&#10;hTzCSLKZ2h1tGJBZq5s12Qk0hsVwf1t1D+cyZfdMM7XWTe32dvSvYGoqTrGtue9ay947cPvyy7bm&#10;jdnob3cuuz2x07q+nZsBIHlKBZF1Xc9fty33gA8gne7pYuBjffRwVMGjAmMOkywyHoS10es4EKMx&#10;Qy8HZW+9c/fm7nQOl97dDdJJZpJ8o+cgrIOpHZjDan5KJmt0iRt5zVoFEJifOMUyswWbe7Ep4zGC&#10;KIhgHaduwNdqi/Z+FaAUOMznUGbDz2GBoxnbyBoIGvUYaDUtizufnh9v42Qf2F/ZEpbVAYDnQ6la&#10;JqUMcz97nkawJwIMS95yPc/dRnBRACJTMUDDxvUEBDYHEASTqIIB9gHgGAAxkTscL7lsSrJy6oDF&#10;bbUjqk7cMV4EMGBijjbTZPOcIwEgHZWltUEoeRVbQtZdTu/WHu9AjMsdwcyVUVwDqbzXtSfEKuUb&#10;BEX95DHtB/9v++oBH0A62/PGD5JmGAYUEjzKGVAIvYCDNW3yHLhdJLqz1zsTljeQ0IGFYyDKQvCj&#10;d6YPDpj84yBAAZv6Ct/2+ZfwyLKMwZTNNexH2YYeYwpdkZFQpyGg0eRlWIj18LIAQACpsXm9qKEo&#10;QHHAR+P9abldNF6fgKFiP9dhniBo1jPHl8nzxaSQbl+XJJKshCDCF2FzvGVWqIPOfb3gwYGOTMUJ&#10;/2QhBBRlEnYId0wkgqExjGZ0mSTAuHE5jOfFfd2yGWoNY3FwoNvcWK/rbcNKl415jfGa+zoQS+yj&#10;K5Mn0ifl9koO8HpGL0bxeM8KL0CtkwXpWb+NTNhPhmffjs5uJwCSYcE8Rhjx/7avHvABpNM9b2Pe&#10;aMWkFHmxijEaVkIToRmLA309B1w7da68xnxlBnAChXtrX8N8hfWuKiHHEwLR03XL5Tez35MDJryE&#10;Akij5JR5U+SSolL5tCWsIMFBk0I7r1vNY5RFJFOi1ODtnt5YnBoAseI91vFeeE9qPtJ9UN8doKig&#10;pwBCMDJ6h5t3nl7uGJqfCAq0+TszljNp8dw0wfEcFNw5uDuzFcGBINKCmUaAL89HxkL2YcxNZn/V&#10;SdDI+MI0f/Ez232MOctoKgQCnpPgxCHSjOMGNAz7MEO5rvBsj7tj7T5uexIsLKp803dwDSDw7pTc&#10;4HjKuk5h9lp7D3ub9pAOF7GLXhBJzvN+tZcUUg1wmH4jkfH/tr8e8AGkkz1zNxABO5DSJCarvIkV&#10;dRCHGy8GJpqEjAnIVSbkG7vRNNaKAcE+Dkw4AJfgHL+fMwKxD4hhePT7steoPeSwDw+RHZCuIzD8&#10;LEkZ/YicOvcrGY9r6+CLIYIR8IY5mGuouE49RO/DNBcRz+u7DMAuxkTNXtifHls8Ts9DAMEARDfh&#10;hGswruEAUM1aOBcHeoIQWQLZRxPAiJ5ePI7nUoaBKU1aZAsc2AgQTXgrbgLPoHYRJEjYc5nzGQDh&#10;uBfFsRGcU8Vq7OfAg1N9eed+mBJEaCLTVRZAnKmL67zz3gHYgUwn+6qt+3Y6Aoh+MAN0ic9kcU/7&#10;hP3H7lBz2JrQ1CU+r3+TG9UDPoBsVPdtjoPNj5ADWwN+nasxAlMLcZl5Wd62HttqbDyIc+VVHQGt&#10;I4C4Ad8kVDQ/9ilgDDu8jSjiuzLk5sX7S2Okl1Q3d5OVTYPkg5WDkOpkiPR/CxHRI/4rN69cKYUc&#10;WHlu3A+9n9y1FBQsK3ECuRa44noFFTv487Pg2go2BAC9F6eVWHZh789F1NMUpiYrHeiteI59CC41&#10;0TZcg2K7Y1UAInwmCuXqWaVTY8Iy94VtPBf6Ts1QBCJsc2DAcc+ZtJyXlgMRnkc9ttAIYM7s5d7r&#10;E4xEn9ma4rv7dnQlAPHykcT9q5nKAYRlIXAKMNxM0YMczfGszfGj8M/ZSXvAB5DO9mDcLxI/R1S4&#10;hdkHIIKRTk1YHIRxv9owX8emg7PzfFozEt0FESZABvvzTZ76xat1RdJv1PHyk4/SpLSpN06SIdHq&#10;TIk1pUlrME3ym3aTMz9GOpLnLpQfjPtEPmoNJ9xtnXBei0Gb805Md66+ZEJVNGthm2NDylawrCBn&#10;WRMHdQUKLPO+WhnYaNepOQrrnIuuYwPqWcX93aBupxzYeQ7nSGrMKmAhVkRXbQQmNIKM8fQyTEPN&#10;Uh6QUFdZu+zerhPus2ApCiL2Oho4aV+6aa5yQ2gUn8Nr0THn+ea3c6NRdI4/ByDubsyd2ftLTDhj&#10;dRewPMM+krt1jk/i38WW6AEfQLZEL2/INRIAQvsyg/hMdUIyEAYUchDWxm3YV916+TaPeWda8saB&#10;OMHdmyOrUU1SIq+hFGnm6wfJb8ZmSlXrDhKvS5FgTYaE6jKARJkSbN5ZHlu8n/R9/njkcXpc7q+s&#10;SAQYErxqMaAad2CbWsXeg9ZyRyNbcAOpDvBoTnf4ti5Z860+KeqT3VCPKUUrQVuFxlJGjH/g+sUw&#10;+XGZ21g4iv1QZrc5BwF3XQcOLliRU/XGsgDhQELXk7VgqvqIbjeiO/dRANHmHUHXBQjfAhKdCEAS&#10;zyXxPTQvJZ/iodyCGJKz6mvljKZGuQaxIfMBzuYPmgg/Q+fBwW/7evnbNmEP+ACyCTtz05zKveaZ&#10;Kd1RqwAgWguEJiCsMy61yZxVzmzFN3NvdLqak2zz1gahGakZP3quu71uugSeHyz/nNZNgqHeEq9J&#10;lbYaAAnAJFwTkFhDtkwq2VOOehN6yYt3yRUFZZoPKwRooB5DIKnHsosRca65jOC+Z/lCub0oXx6v&#10;WC1v1NajImBEprTFZGxzUCYEwzIZwWsTgw3ybm2ZvF1fJm+gPYb8WTfkz5Url02Xi5d+IefMfV9+&#10;PfVNOX7K63Lo2KfkgE8elH0++4/s8up1ssvIa2Twm1fK7m9fLXui9X/57/K9j+6SXZD4cZ9x98uR&#10;04bJkI8elh+NfUZOnva6XLh0LCLCF8mo2tU6+CWGPwIB9RNoJyF6VWE+mS+MQEjB2GgoHCcZ2+FR&#10;BPQ5cX9ud4BtUsEk40vWS2NODNocjM0bfkICp2mO11/jVd9sdV5fZptlBvxM+ISUu4lyRurv+Mf4&#10;FMMeEi4BHlMV7384OuaYlgrJrf1Y+jU9JodXXic/qLpGelY/IDsVPC/DWkvx2a2nV2cEwk3zo/TP&#10;8g094ANIJ/tqmB+yjhT6x7fcOkakw0hfi996HdaxUdR2QYUJALEDmDdH1hpFpbBd9Qsd9Jlc0QDO&#10;JflvScrz/eTphX2lPdxH2qoD0lKdLo1gIk01OdJWlyaF1Xly0WSI7M9eKAdNnijTeWM8F2IjGq0e&#10;QZF8Ne6L11+JttubyKn0XyQ9fP7/kOQQqcCfRz2J4cgB9fKlkjYceZlePFtSXvs1kh4eg/ZjyRxx&#10;EhIdIpHhA/tJ2jNDpPfL+0q/Z3aTgQ8NlD2e31n2frGvHPbWADnmvYFywit95LRRA+UXL3WXXwzv&#10;Kf/3/kA55aUe8usPd5cfPJspR4zqJ/uN6CN7DOsmuz7bW/oPG6Cla1NeORKfAbXF37xaTlswRt6q&#10;K9f+5F8cn4PuxXTrZfhhnGAC6qER7BTaPd8VMp6JkYg8Vlkgf14+QU6cN0oOn/mS7Dv7Bdln/uty&#10;yJKRcsTCN+WEFR/IL1d8Ir9fOV4uWDVDhlbMlacbimUYMiK/HWySCeEmmRUJyTJcl0yKTO0b/9YA&#10;GH5HuMIEJ6oZjI1I2A4oo7cUng2ZQTsFnnUACL9r6nprzXmKWRZVx2H2xFC55NS9I79qukFeD/5U&#10;VkWPBEgORhso+bFzZACqE+aWfaR5ypLOyd/2Afxt21oP+ADSyZ5owgpgZ/ibprZQCbcspjNhUkWa&#10;n7RWOoP6OIhzHzTHNlSkRnMMxInriUqG1BBwHpqy6MJKk8+psx+R7BdT5LVV3SXenAdTVkAZSLAm&#10;XVoAJK21qdLS0FOeno3iTs/9UvYZP0a+DFOcdm7FSa8oXnsZ2pC3L0Xhp25yb/4hMmzBYLltYp7c&#10;PqOP3D1vkNw6vRdalry4bIC8sLivPDcvR8YV7iifregvY1d2l68qe8vixn6ysrG3lNb3lvLGHlLd&#10;0k2aQ92lLdZHYq09JB7sI+GGXmBLeRj1Oc3FdKDUAfSasVwVzJPVrd2kormvrKodKAurcP6yXeXx&#10;Jf3l7C8GyaA3kJX3+VPl0KkvyFtNhGQOyhjEYZpTN1+aqVR4Z2yOeYMvgc3/vso5su+UhyTw0d+Q&#10;OPEE6fPWIfK90bvJQZ/tIoehHTphL9l/6l6y58TdZM9pQ2THL4fIgAkHS+/Pj5B+Yw+XPhNR93zq&#10;X5BUEQkRP0LZ2S+vlB5T75E9Zj8nxy79WE4vni3/rFwm/60rlNFIFTITTgPsz0L7jNeLzXi+198M&#10;SmQgZGIEHYMcNPldgdxW3ermyMF1D8iY0GnYtgvWZqKlAidg3pSeMjr2Q+lb/6hcG6xWrcq5NXey&#10;n5N/O5u5B3wA2cwdvClOT+G3FqafKvzG1SMLo5xGhePkDkC8INERQLz70NTUAsOGM3cpE8F58jE9&#10;esL50u3FgIzJ7wWak6nAEa5OkQhMWg3V2dJUmSlN1Tny2rLdpP8LR0rv0c/KE3VNxvML91ihrMjE&#10;htCEde74ZyX7nlyZ3zgIZvIsiTfmwDUqGyM0B3q0GAalOFooC5QoDdvTcCIMUI0YqCDmS0saRP1U&#10;ibdA3G9Ik/b6FGnXZcyjRRsBbjVp0labLm31qRKsTpVQRbrEcO+xhlRpb0zR88RbcL5mfNVxvLTi&#10;elHch/SQkuad5In5g2XHZ/qAFf2fXLZytprjaNNnlHpMvblMeCH/Xm9YLt+beAtcnX8ou7zZD6np&#10;d5Q3ynaQpS07SkUrAEz6QaTvCZfgPgDovuiHvtCq+ktVWx8pB6CVh3pJUWiALAvuKBMb+8rblf3l&#10;mZJBckv+DsgWvKv8auY+ctiMg2SfmUcBdE6UnLG/Qvbev0rq3DtRhfBF6Zs/XA5e/C6SK05G0sXZ&#10;cltdqdzf2iDPIpX+GKTVH0/zINoomArfCrfKB6FGfGdoflN71lp/6kOV8ASIyzTscXholfSoeUX+&#10;0/RP3P9hWJODvdDn7XkgOuhHyZUvY7vIoPoL5IrWAhuNzi5SO5j/t531gA8gnf6BGzMDvYkYzc2k&#10;ebVYrsevlYPdugDEq4M4kTsRva5mK5Nnim6yDoQIIjNjNdAQ/iq7vRKQJbXdMZBnSqg2IKH6dGmq&#10;SpNGsJGm8hQJNeTKtFX95UdvoWDUS3fKTSUFanrhOSo8usibVUu0UNS/F3QDYPSQ5hIM8nWpYDMB&#10;iWDwjwIMIkEM/gCVptWpYDwZEsH2CIAkBMBorU1RkAgDHMJY34LlVgBNW3M22BDEfoBES0O6RGox&#10;j32aKtMkWIV7bsiUtiacFwDS1hDAPMCmBcACcGprtoDSAjABCIl0A1MZJH8diyJWD+8vv4XWwj7m&#10;yBpFqnsOimRZV5SOlcCbR0uvN7vJ/WAwq4IDsLYPsAZAyLfzSDqAkefDIBvDNA6gjPKNnT8xTNu5&#10;jW/x2E+4jo3LPbGN5+iHSw2EuawvwL2flEV2kgUte8jIisHycNm+cnXRAXLO0u/Lz78+WIYsOV72&#10;mnG8DJiBdO8LL5H0OZdK/wXXyMAld6KAFJjRwqFod0qPpe/IlyHe/TebsATuuHx2/42FpXfNZDm4&#10;9g6Z1XYy1uys997eDtBux2dpB8jHs2Sx7C1D6s6T3zbPV4ZLfUXTsDCocJ06S6f/gfk3uBE94API&#10;RnTeljnU/PgZ4EYWop5XHgaSMEthr0R8Bua93lde05YJ/Evml6rHvEa0Wz1kVLAehZJOlFM/TJFS&#10;mI3IDMLQQFrwlt+6GtMKDOwV2RKuSpfSmkFyxscopvTyP+RfRcs1HQpjKyisM/NuPoamQz+8XXq/&#10;kCrTavrjQtkAgBQAEYABA3wM7sJtzQCApgxpqQRIwEwWrMeAH8qRcGOeNFcCAJrBKgA40cYs3EOG&#10;NOO67S04D5gRQSUEAAmDhYQo/FdhGSASriU7wbmbwJ5wfLQxA2a5DFwPAIXrRQEe7SG4LWM5GsZP&#10;IJIt8ShNbNkSeGIPOW3eSPUg48BL897pK0fCVDVEfvpFN5nXhD5R4EiRWFtA4gCO9ghYE8EjRvBI&#10;gfSABsBob8d6mHzibJjX5Xa+xeNYzMcAHNEYgDqaiXMQbDhIcx+CDE1FBBgM3oL1OgUQS1/cW38w&#10;nYFSEBkgX4QHIa38rvJVcA/5MjhEPmzdW95p2k+OW3kSStU+gAy8/P5YfcQyBGNuMuI5i4T9Cc88&#10;vfItuaTuHJhFD9TrxNoJHmAeuG67AlwO9h0kxzafKj8FeBiQ5aldrLtRVPy/7asHfADpEs/bBL3V&#10;A0DqaMLCj5ap0CnkejUQF22uUd2ebW7Z5bTyHkPQYdAfg+2aIBjzHMMaFsNMs4+cNS4gq5t7wkSE&#10;t/qKLGmtyZLqOgjsMBFVVmGQL0uRsrq+ctVsVAAcdqkcN2eJzDPjEiLMTfDfuNZqGfDyT2SXlwPy&#10;cWlfDLQYfAEiMYBSrBV6RmsuWEKmROrBDjDQhzDwR0KZAJBMaYZJKtgMxoN18dYsuBenSzNNVDCF&#10;haugyxA4wELCWB+sBrABhEIAmSDWE1wiYCUEjwjAKhqEd1kLgKgV8624fggDfChd4iFcA+ePBbtL&#10;OLSTXD91ICoT7i13FUxX0fy0lWMk8OoQOX16N/T3DhjsARghABCm8UgmjsdyGOayCNa1EUCwDHBR&#10;cw9AJB7HcgIUwHoAHhyY2wES7e0AjnaYiKIACxynoMH1QvDBMo5V5oLB3DAWHA9GINhuQIbA4p13&#10;7GaA/LT4KDlw5Qj1DOMDsb5Z1tRkkGQaJoc2FqIGyAMyrPlXWDPYXIusI45m75X31Sx7ymmNJ8tB&#10;taPVfdo3V3WJgWOz36QPIJu9izfNBfiTb4G4y4A8AgdNT/UWJBxAOOHcK54bU5fxtjIpR5LsxGvW&#10;asAQw+hwMgeuv7diCjyjdpPr5+ZKuDVPYhi4mzEwN1dlSRhv+XV4228qh0ZSCrE93FsenLWbpDz9&#10;W/nhlAlw1TUeS/W4ad7TtMZS2evl0yXj8YAMnZIl+ashhjdR+Kb+Qd0Dg3ETBncyBugfbY14s4cJ&#10;i+asEMxPYZix2sAg2ppzpbGSpimwC+wXBEDQdNWGfRm/UlcM5qFgBOBoAuCBpQRrs8BEoImA7RA8&#10;QmBUUeggMQCKDvxgDkGYuVobcqC35EpzpJ8c9Ulf6f32xXIN3rQDLx4th4/pLqVRgh90HGg3kZYs&#10;iQE8Yrh/AyAANQARz6UAEicAJAEkBlMW1yl4UE8guHAfTHVfNXVxfwMYcQUYs90ABpsBkXYFEwKJ&#10;BQ7LFNrAEHhOMoWPI/1RmfBX8o8mRsUQM4ggNDMxpbwBj+eQI6xPzXg5sPyfYDA/xBrqUeg3gFIc&#10;52wjY4qD8cTx/ME8zmk5WXaqHSNfE4msaL5pvtn+WbpyD/gA0oWeHj2DOMjTROS0i46AoAkJsZ1v&#10;/wQMZ7JyIruCjTVj8ViN20CjJsI0JTx3A3QMrrtqyXuS9UyePLsEg0swRyIAjVaI6a2rYXIqD0gj&#10;BuimGjAFmJXCELqHL+kHtoGgw3eelf9U1ijQ0QJPMJmHILSLZj4vvV88QnYclifnfJQrLyzLlfz6&#10;HKlphQYSxNs0xfUQGoVumJgkyClMN9AtBKDC9XEARJxmK5i7IvVgRmAyEeoiMHG1VlBDAcMgY4GZ&#10;K0SzWzUGQpwzivuLtuQAQOBhBv0k3moAJB7GsdBHgjB7NWN/Afv5FKa5zJdRI33kcdL3xR4yo6kf&#10;gKEbzGAAjmgeTGzZBjwAHDy+HY2MJgZzVgzMhEBAkFCgwEAchyYSp3nLAoiyD26DqYtmL2UsnLeg&#10;wOMIIGruSjAOc3xSPzHAEiMDAVugyYxspARaygFFe0m/opdkvv1uq1gOl15OlmPdH0M1Eqh8Rf5Q&#10;cxacMnaz4IHPo+cia0L8D5gRwSMuA+RvrQfKgOqXNJhQAekb40q60I/Jv9VN0gM+gGySbtzMJ3G2&#10;a1yGMQkKIKozJKPAHZA4AKENn2K5Kxrl2AnXc96BB6c8RsGGua4ghiqA4PyMS/jphBulx3OZ8nEh&#10;TE94Qw9h4G6AOaulAmAC4AjB9BQCM4lU4a0V5q45Zf3l5A/2Q6zFpXLWwtkyEWY3emSxMTbkPlS4&#10;22PGYzALHY5Ejj1kh1f7yoEf9JJTvuwpl87uKTfP7SH3L+0mjxfkyHPF3eWVwh7ySWVPmVvfA7m6&#10;4I5b30ta4ZorcOcVMJIYrw9xPQKzWAhCP1kLvbTIQsIAlhg0D7IEMpAwgCXaAgAAYLRjuR1aSAwi&#10;fhgMpg0eZxTj43AYaI52l2M+64V4lD5ywRe0/8MrLYTPFwMLAhuLAuzi0D3IOGi6EpiuYgCRaBu0&#10;FHVzxTWVadAUxDd5XE8BhMBgTFjUSWgOkyhZi2ETykZUL4FpS81Xppn1BAhr0tKpB1w48EOMnxnt&#10;Joet+j5qpd8nw8N8xeBob788mJ2KZ7xv5WyUrr1DhjYcAbaxo94TxfIoGEg7POK0xch0eM5+cl/k&#10;WOnV8JS83aaSOdabNO7e827mb79/+k7cAz6AdOKHs8at2XGAsQk1MD+4vFiuUJNXNHdaiFdgJ/Mg&#10;cHjzYyXjQow5zDAbE0zH/FQEl69wxPc//oPs9WpAZq3GoI2BPAStoaUKHlFgI0EwkBYEHkbqwQCg&#10;jUTADqoQL3LrlN0l78UTJOud2+SIiSPkkLFPy45jhkr26H9I4LXTEFgI3WToAAncDXPL/f0wWPeA&#10;F1QulrOwnAFwSYegnYb9UmFKy5S8V3Ol//BsBAWmynFvZcifv+wut8zIk6lF0FEw+EcbUvSeYg1Z&#10;qqeQlUQADBTP42AzEbjyRgkmYDHtMDcJACAKZhOGKYz7hgEeERxPjy1p7yFXzoRr7yM9ZUQxTFex&#10;HAUhCuYxCPxxiO80O7W3UffA/mhxshkAjNE7MIVuoIM+AQQAYQCAAEIgwXnUjEUAof5hwEX1DJ1S&#10;y3DNMhFdJji57dQ/AKAY5BfFBsi19QMla9G+0m3xEzIsZDOCMaiQsT74dxiAvGfF+7LHypNlAoR2&#10;kd5oMBWSIZExqbCfhftG03vsJq+HD5QetQ/JM/DQUvBw/ygobWg0Slf5ofn3uSE94APIhvRWJ9iX&#10;fi5NtoAT3zEZUMipA4N1Tb2iulcHceupqxAsCCJq6sL4wNxanCfgfBAslNzXj5Bj3grICgT1xeHx&#10;FFLggOkHXlONFLNhTnJmoCDMSI1N3eTLon5y/rjBsvPwHeXAN3eQ0z7qJ3/9oo/cOLO/3DGjr9wz&#10;a5A8NGcHeQDtrum95dGvB8hT83aSh7DtoTn95W4M4vfMHyT/+qK3XDKll1w6o5f8a+oAuWryQLkI&#10;DOGCCdhvUqbUIkqewBEC+6AWEoFZjMI6AYRuwO0R2PEBHjF6fgEg2imgR2COgjCv7sQQ2tXTDCa5&#10;NsaMxPPkurn9JPP5TJnXCHfdNpqqKL7DcwrgEyfrgNlJ4IVFICIIxODN1a76B01WHOypKWDKdTRT&#10;aQwFWQNFam7vhgG5F4IV81CQK0cq23vDTbsPEj32lfJYDymI9pDSeG+YmHrgOfRBFgIsgxkthxPC&#10;zHA/eSPYX66v3klOKoTZcOVhkr38Rjm7YqrMwMtFcrQXTTtzJlLEBIpekxNLfy4r2nZS4DHAxtgO&#10;mPeU0eC+wJiMl1ievB/bA2ari+XmVoYWev6IHUlS0wl+Ef4tbM0e8AFka/b+el6742+WHlk0MblB&#10;3+tV5UDBaR4EADIPrfqHKTPxOqBQE5hqHkmTllln6nawxoYDkqer4ZmF9CJ//DQgdS29ELiHN36a&#10;jmDSCjPgEPpBEEyEObRaoCdwvh0eW0GkiV9RmyMV0ChC0DqiiA6XEBoDCsN4i8bgLhEwG2ogFNVb&#10;GWyIQZkmIuog7d1xTHcM9D1wXE+sZ0wJ9kckerSxlzTRhAUBPgbmE22CPgPgIHg4LyyChrQBUOgu&#10;TFMVmEo7BPQYghfpPhylOA9PLprAmmH2oocVAxzPn9pddns9W4P/BOyD4BHHPUdbDdtQ3UJZCN7Y&#10;6YZLDyyaoyyAKBNhI5iwqQsvp+gf6Cj3l+bJ2Yt7ynGTc2SfKemyz7Qc2X1SN/netJ6y45yB0nd2&#10;H9lpTl/ZHSB64KLdZc8Fu8jgBTvLwAX7SPf5+0jK1/tCKEcamJX3y89r5ss7IATGyGT+6Gb7UCQs&#10;u5dPk7ylF8qDjYdCGEdsB+4hSnZEMxpNZerxxXmAq+ot6TIlsovsVHmu/B0vDgYrbIIdBxw+gKzn&#10;L3fb380HkC7wjJMA4lxgWOsCAz1TmVhgcOYp1TfsOtVD0FyMR0fA0RodAAmnpRBYdB/VWVzhKOoh&#10;EWU5/141SVIf2VmGzuLgnidxxGk08a0fukEErZWpTwAarQCPVrCUFmgkbRDeY1jfhiBE1UowSMf0&#10;rZ9xGjAdwfOKQX9hDuIQymmK4j4MXqQ2EYPLbRu0CjVJAbDi2N94a2EKoCLriBAEwCDoqRUDSBn3&#10;XQYgYn/qHfCYYsxHDEI6vbcooBNAwrguTVoEEHpysQkDDMFALkSqlSFvdpcmgBYBh+eOIoCR5qsY&#10;QYa6BLUPnFtiABHMqx5CN18wkriapgyAtANYVAtR0xbuOZYtH1V3kxHVg+XpFQPkyeId5e6Vg+WP&#10;8/rKGQsHyi/n7yTHIt3LsV/vKIdN6SeHTt8ZaVF2lkFTd5UeSJOS+/mekj0JaVgmHSeB+RdJxsL/&#10;yK6Fn8qPVn0l51Yvk2sgku+3+itJW3yrnFx6AnJt7Y6nRwCjOQx9oqBBcxWXAfQIelQxHvt8DZDZ&#10;veK3ckrDAlvi2Nb86AK/E/8Wt3wP+ACy5ft8w6+YQJCEN7/mH6pHpj8yi4S+QdOTBQGCAsFDly2g&#10;eM1bKqJbM9VaAEIQ0WYq/7UgIpuaC/e7av6rkvdUhry8HDmzEOwXxMDewhTwGLRbMfgHMRi3In6j&#10;lckY1bOJZiU27ocGhhJCWpEQQYCDN7ylwtBPGOPByHFGp3OqugTAQcEC54yphgGmwUBAmJyYuoSM&#10;gueOwq22Fa64EYCIBBlXApDQ/WDXB3NgDEiM7rYwWcXAOnguLrfRfRheVwQcgkcYHl4xuP9KNFuu&#10;nZ0lR43uJiGyJeolOK4NgZDtuOcoAISeVRoL4mUgBBGasxhcCEFdAYQuumragpeTmrOcdxX1DBOg&#10;p1HeSK1idIm+6PW+cJ1Fni8sh9BaMd8AE1cR3HOXIA3KvMaBMqNlsLxRM1Cer9pd7izfR/5UfIj8&#10;bOUpstuCM2VA/sVyauHJMqZhLwAFGBuYhpqm6K2l7MOY2toZnEihn9uxfgliPX5Q+2v5cf0EDTCk&#10;UB5n4SifcWz4b3Y7OcIHkC71oJNchHOssOdMUwQRgoWLAXGMxC131EacF5YXPAgahqW42BGWnU0G&#10;KxKQKjEE/WjijdJ3eKrMqIRnVksumAY1kFRpxoAdYooR6iNYx5QlLdBIaN5iUGALgv1o7opwHwWH&#10;LJiECEJZ0E9gCgMDaSNIYNBn7AfTljCliTIcpiCByasNdUoYPMho8mgQ7IQsA+YrggbvIaYpS9wU&#10;Azy8rQgWJg6EQECQ4Hq68gIE4IUVA7uIaMJIuPkCJBjvcdvXeXLi+xjcGSlO0ZyxHyrIU0jHNQkW&#10;6h1FECH7IHhgGaBBMZ0MJA7thCDDpuYs55GlcSJWWFevJwss6vbLnyT1CJrDrNdVIhaE2olx1zUi&#10;O6cc/AFygvuEplIDDaUMFSY1RQrBCfvEVSynvkGwwHVdahWyEL1eHrSVwfKD8qPlwOoPZKnTyDV+&#10;xJc8utQQsYVv1geQLdzhm+5yJvMQgSJREdACCNe51tEjywGO142X8zRRsRlmYsxabAQVmrScpsLz&#10;fRZrkH6jz5KfvBOQ4hqYeDCABzEoU0NooZiOAZ+CNAf6EAZ4ag0KIAANBQawjRYChuarAgOwmgVZ&#10;BTWKOPQQutwSPDilWYxBgHFoJEGcj+s0RQkaRXFGsjMOJEqvK8s2YoghYeqSOARzRpvHOeiHARS8&#10;HhM3tmAbkzVSNA/T7AUQq88Fk2HsSabcs7SX/H48ROYQxG6AFqPWVUCHu24cwKVBiC4YECwjrgBC&#10;vYPeV2ApXKeMBMeqOYvaigEcF6VuTEp04zXmLhOhbgZ79YSy0ewm/oPNivHqwmuBRr2yuI3iPNfZ&#10;ZQUM57nFeQC5xo0QlMB4eF3N05Utq9oHyaGrD5Ldy56U+ZZtMOaIOdgshmy6r61/pm2qB3wA6aqP&#10;05IRumhqMScbbd4ROLjsNJCEQO6AwgIEAUjTw9tlshmK79xfa557AMSJ8B+2VqJex8HImRWQmiBM&#10;LxiM22BOaoI3VIumF4Gbr+aqon4ARgLACFHfwIBPYNDEiAAG6hTOhEQzEmM6NC6DmgM1C0xbcS5N&#10;hIhr8BzMn8UcWTR1xcBMyCqMy66JCmduKmoTUbIPNAKIidfAObivxopYAMF5OB+DvmGYDgZzAM3w&#10;5Tny8NIBAIseuEe68AKAtIGJQD8hGBE04hp9ThHdmLQopKvbLs1EmGe6k3ZcVxBboUGDas5yjQGG&#10;DCK0GoknOt2AiwMHCxDqBmyZi8ZpEAzYPPslItQtODmQAqCozgG9hrEqzHVFs1Vd+wA5vnof1PV4&#10;TCbH8G3CW4mpG896Ij796KrDw5a6bx9AtlRPb+rrWABRUxYH+W8AkI4MRD2sLIAou1CGYeuLWLbB&#10;fRRAMK21NUccK6lnziy4EZP9PFo1GUWh9pQbEQAYCcGcRZMT2AQjwFtgvqIJisBBnYQgEMaAH4bG&#10;oZl2Kb6ToQBE6AHlRGzqGPTkIniolxSmzIWlyRfJNnAOZQ6YjxBMKMZTI8EywSQOk5RGh1OHIFuw&#10;DKQ9gq864zXATOJ2v3Z6VOFcFNopuus5mDYeusvy+myZUQZHAYjyBC8FC5yjvY0aCNbRrBUxQjq1&#10;jbg1VSnrYFyHsgQma+SxNFHRLEVWwWA9Ey9CJqKJF20aEz1PImbEgIMLPEywEM1TZc5ttA0240ll&#10;1vMYCx5qqjJxI+0KNmBl2BZRtpKB70EPOb1qF8lbNVTebTPlssg7XJEplu/ViBJfA9nUv95t5nw+&#10;gHTRR+ncK/nK2MaIcwUGJkVMmq847wAkEQvSAUCcC7DXhOUYRwJgCDhkIRTulZFEtR4JXUUvWPii&#10;pD7fQ55Y1hNv7ki8CM2DYBEEk2A8SBiaQguYCZlIBOARxiDdxIqHTHgIsxOjxdvYrBcUzVD0yCLz&#10;oInLAAlAiSyEadnpsgsAoI5hgINTDKoAgTgTJcIkpW62YZqsmHWXegdZCVkIAAAmrjg8u3Sq4GGA&#10;R8V7JG6k8M5pG8ClGeYsBh8yWj2mQGB0CQrnYTAXPSeCCZmmJKbMA+DEpIoUq5kKnfsi0y/NWIaB&#10;wDylGgn2U3dfM+gTJEzEuYkhMVHrNiocg76CijIOZ55ilDsBiCI4RXhmzDWAo/ehpivuT6AwYKMA&#10;gvuJ6jo8A2T0/VPV9yR7xbUyqo1PGn9MzY7nqqI5mtaB76K/D/+2t0wP+ACyZfp5M1zFKp30lCFQ&#10;IMUE3Xq9cSBOSHexIGrOQnPCOQHBaR1e8ZxAlNhHwcPuh2kdWhWuSJMXRfUFsKwfPO1q6fVSQCaU&#10;wpOI9TGYwwp5pwRv9WxxsIx2HfgxgAIImpn4kGlHVPymiG1yWoWhn7QwroNeVnC35WAeApAEqbGw&#10;PjvFbgz0LDJFbyqymxhNZ2AMdMdlYsYYr0MQsToF2QhNWe0QtIUDPlkJACTeinthcCAAgvVGlIVA&#10;fI/QrZj6CZaN9xc1GYIOjgeIqFcVPa2U6WBedQ7T1LVX817RLMVlmq6ogXDwJjMx3ltqQlLAoZnL&#10;pjxR7yiyCQKDAyHLKGzOLKeDEDDicAU2AOLSxPNYrAdDMgBiNRTNqktW4rQXfF54ef29YTfpveJG&#10;GYGiU4od1Du0tkeiqLLPPDbDr3ZbO6UPIF32ia7pkcU3RQ36s15TBATHQBwL8TKSNcRyewzNYI6R&#10;rOHya8/LczdjH7IVxo80A7n47vplrEX2GXO+7PpSulw9PVWGIfni+4W58kFhqkwsSUf0eg8pRxLD&#10;KuSwiiKwkJ5bQq1BB30WY0IDWLTD7TfOVO98u2cFQaRfV8GcqUoAPMpgKLJDswgDVFqZul2z6xIk&#10;wCDwps94DyPEG/MV9QfmqWJjjIamHOE2AIwBFwAFwIoVDtt5LO6LNUbi0Dko3DMFPDUUI8g7JkPg&#10;YDwIr20ARTUWm0CR2Xc1eFATK9paH+q+a72vEmlOjPeVRqrrOqtpaCEnrnPmKMNWjCsuG3QMengp&#10;SJnrEnxiBBD1rLIaDNOUAEgonBtwYrZdpGmp3Umyi6+TN2J4taDMoTXRMeNLHl12NNhaN+4DyNbq&#10;+Y28bhI+kiciiLRig1c0d0BA5uEAhPMuAl09rWwwIc1TzgTmBRBu13Qn2E6Q4vE1YDyNus6AyHiY&#10;Qfb98CbJev006TbiOEl/41BJefH7kvtCf9np9Rz5/psBOfLjADyb0uTCLwJy5+yAPFeYI8NXZcuY&#10;siyZWZMn+aiCWArtoTmMhIWI1tYCSmEwGQzcCjKsIEivKYBOOxkBlumhxXgOIaNA5Hoc+gTNUZzX&#10;lO18IyewaM0OmrcMo1DTlmolDBCkSQvzOLaN4MRsvlorxLgK81wq6uM6JoMv7gHmLCZU1PgSCOum&#10;IJTJwKvp28l42NQkZZiGc8t1GoXTLZxXlk7pvgsAiDMrruoZxpVXM/Qq22C6dWgwBBEFBusNputp&#10;7iLQ2Jojmv2XJiuayGj+6ia31fSVjEV/lUdRREqZh5qtmKmXHEQxxP/ze2C9e8AHkPXuqs61owOQ&#10;BJDQdo3/qIc0Mz6EIOFpXCYTYXMAQkZh5o0Iz/253SVcVDAhO8EgU0cQ8Zi2WJedha1qGWhoa4jM&#10;xv5fAsXGBEPyVFOV3F2RL1cXTJYLFr0rv5n+tJw0+V45fMLtkvfuhZL+9m8kazQiqUd+X9JG7Sy5&#10;w7vJzkgdsveoDGQATpGz56ahTniq3Dw/VR7LT5XnC1LkAxSwmodiUsvAZipRT6QN+aIEqVHaoZOo&#10;q24QX2cFBxPBTgAw8RnUIjio24bBP0bWoindzb40f9EMRqahqdlxbAznM7mvoMMAWCIwa5FVxJCZ&#10;l+BAkCDDMZ5fZB1GD6GOEbXxIqZKoXXvtQK7MVFxoCcwcJ7aimUiChjMo0Xg43oTv6EAwHNBc1GX&#10;YBvXoWChegddc6m1OK3EufkSQGjSypVHWnpI5sqL5YF65kbmH0VypSD63XHaR+f6pvt305l7wAeQ&#10;zvx0vu3ePF5YRlDnQGDs1yH8q8DQAUC8ArthIN54DzNP8FAWQ/DwgAnZibr0Yp1qJ2jq+ovWhDfY&#10;JkBXE+7BpYvneejXk4iGxzzdhMvRpgNkpoajMi7YLI9V5st9qxfKzQVT5C+LPpATZ74gR8+6X/b8&#10;8p/S44NzJfed30rG6J9I4K0DJOXZPtJ7eK4MGJkre72fKr9EHqkx5T01h1YMg3iYYrmyAzIQmIHU&#10;84riNQd6mrPoykuTE/UOuuxaVkLgwXEEFK1USIDBOq1cSCEeQMH6HwQFDtBxJk7keejCy0GejIMm&#10;LIKHRnaDrZAJgb0oAKj5CiCnWXu98RkMAuTg7krWcpmlaxmhjs+FRItmm8m8q9HqXMca5VreloGC&#10;Zv8o5sOYBtGaMN+MwMIGpGSpQJBgCc71ZOtO0m3FGXJDy0rjVIXiZK7arSbIwUrXuNn/83tgfXrA&#10;B5D16aUusQ9HAHOjHBA4cNejUa9Qc5QFBVdx0InmXO8SJhoGYopWOQ2FQOB1BVaNRM1k9vy4GL2x&#10;eA2Cjnpwwc2X2xWAMGWBKzaeh/fFxnt0xaZ4z21oTBqusSdorB3yFXaagMyR70Va5On6EnlkxSy5&#10;e/kX8odFo+XoGY+gWuAectlCaigwITFKnKYsVjikJ5SWmDVNhW4O3kzjTr3Czmt8CPfhlC69FoB4&#10;LAGEmXkdoFBwb4+yDghNX/b8BAayApvaXcVzBRB6ahHUDHhoynctIMVYkUzJR2zJWJjsRsHd+T0U&#10;qXoTLs3Pw2PtCaTDfxRFse5cnSl3VSFbMRIu3lyUJleVdJfry3rIDWXd5IKy3vIHZDn+U2F/Oat4&#10;JzmzYLD8buXOcmrBTnLM4oFyRP5gOXzlgXLI8iPloILDZb+FQ2RI4bGSnX+JXFa/3HxF8Iyciy6X&#10;1Wxlvz72K6TfI//P74H/1QM+gPyvHuqi201JWQ9jsAN8o2Un9Vg2QnqScXCZLIL7cDsBwYGHM38R&#10;FJx5jAM9c2S52iQ8Rq9JgR3zjs04s1kdquLpeWycCc8fxLWUpWAdAYUgQjDh/bsp13HZMSgOeLOY&#10;U3b4UXI+zFzUR1gCt51v/Gq2ci1ptlLWQfOW5qmi6YrR5GY/YUlaxoaopxXOx4Efgz5deZkWxUSy&#10;Y7uCAvUOmqwIFrbWh7se2YjGYNhEiuqxZcxXhokg2STSp/8SZYLTvthbMqYfKxkzfiG9Zp0uebN/&#10;LwMWXSx7z/q77Dj5Utkn/27Zd971ste0f8nuc+6Q/RbdLSfl3yH7LxwqP1zymJy48gU5YdUo1D4f&#10;JX8oeVcurvxUTl79vpxe8Zlc27BIrqtbKTc3FcrjdYXyGMyJI0MtWiGSaMGE73TXNRTE//N74Lv3&#10;gA8g373vOvWRHCT41q+5rDymKuOpBe3CggsBhANzHXQTE/9BAIgn0qN4xXenj3BKEOE5aJbSmiSW&#10;tRgQMk0BREHCXLMetnYFE4rxdh9ua8VARqai+2JKIOH6kGUunIYp2hNkMOXf3HizZL9+pJw3kwM0&#10;TDlw322HkK6Dv5qVqGNAWKepSZkCdQnqGcbkpPEamj0XyzRRMS0KxXQCkOoM9N6iqctoKZrChMxF&#10;vZ/IJGieYmEpenJBK2GuLYry9LpSl1myDpqtyHgsgMC7qqGtuwye8D05YMYzMqatQd4LNsm0WFTb&#10;HHy0Eny2FXh4hZiWopXZxsGf/cLtVWgEVC6zOeGbz/xbIYGlaLWaoNlRNQ//z++BjegBH0A2ovM6&#10;76Fq1TamLHpY2fgQNVERQDDVAd/Oc30N9mPUOQd+gglBoR7zzjTl2IgDBcdEFEQcGGF/5wacABAL&#10;DAQmAoAeR90EU84rgNC85QCEy7xP3D3NaQ6AggCOEN+etR63IO14VHqNPEnOnMgocACIjdcQ6BOa&#10;TsQJ5ipEMwaDrryWEWieKiZEJAgYExMBwKQ9ccI7j6NXFxmK9d5SodzGeVDEpvutTeNukixajyiX&#10;s4rH03sMzMWVoF0RzpWcT3aTP8z+6Bu+Ph4/KDvQJ3ZEHzBO3CAANS+ISSqAc4mMwuxJRwrihJaW&#10;Uu9c/kPNg3NJX10fPzrvL7ir3JkPIF3lSW3QfVqHTDum8A2fQEBAcOK6q/eh4IEBvZqeVhYw6nFc&#10;DRqXHSAkBXiCgAGCpAeXASQHSgoO1kyl6eAdEFkA8dYwcSI7WYkDFGPmsuBiASYIod5sN+6mS7F/&#10;n1Eny0ljkApFXX3JBJjHKmnCUpah+oPxcCKDMBlzAR4a/Gc8mjS7Lt1xySAIFs5jSz2oyFDY7P42&#10;crydCQxZVIoeWQQW9ciiiM5kiIzjMPqHMhAmU6QnFO5jUmtvCXy0m1y80AKIAoCBBTP+O2+opFdd&#10;zIKE4gA+N+uS86iosjHDKMzeBlz1PGqeimFf6h3Yrv8kyMcGfZv8nf0e+KYe8AFkm/xueF5dMcv4&#10;kCaMHgoaZB1oBBOCA5Mw0h2XjYBRr/oHTVxO23CZeJOswQ3wDhicJkIGw2skWAvOQTdgDvxOlNc4&#10;EgsWnDpzlWMlzoyl4rsFD56jFffUpp8lrjrJErSdRv5ajgGAtLSxwiEBBOYjjfPAAA4goIgd12JO&#10;JgpcA/Zs+hDGaug2jU6n6y+njP1gfIdlFjbRoTIaDQ5ko/ZB11g0npcJFq3ZTKPQbRQ5s+pqjAbP&#10;pbU3jCfWO7U9JfDuAfJg2Vz95lHM1txTiT+O8h5u4HmUigvO267D+rW+xhZUeGY+f0DJt5u3tsnf&#10;gf+hNncP+ACyuXt4a5/fDiQRDB8csJ37rnHxNWYq2tepZXgBhIzEiePqxUUTlE5Nc3qIM2U5NuLS&#10;qagOYrUO7sPrcEqxXJvdbuz4JkhRzV64XwcqXg8wbmMRLZQ3SgDI4DfPkMMBIA0MOmTBKWbYZQoT&#10;5rpSvYMxGRjUwRTicOdtj3LQJ5CAdTBTLhMgMiCQpi01XTFexHpZqcbBioNkLvTAMroKz6HBehoF&#10;bgGFnlwEJOgsMbISTZCIaxBoCDCJ2Iwceaa8hwQ+PE6ebVql3wxlCHZw98DGen9reHzHv/Vdt94X&#10;8Xf0e+AbesAHkG38q2GUEPOGywHYxXJo8KBqF8ZltxomDpqynD5SxWUcxj2EATYAABizSURBVIHf&#10;mbEIPgQZshbnkuu8tJyJyyu004yV8MAiYFiA4NSxFIJFK0wxzixGhuLEYae3KJBgPe8/jGtz+wq0&#10;PUb/SQ79MA2VGbsDnZjB10aV03NKI8+tC6262Rq2oExCgcDoJBrkR9OWiuoECYAQmQv1EbAGVhdk&#10;anjqJ4locz3exITQjKWxJpqinSlHyHhMozlLAYTXtMF8NxT3ksDkP8qICHuVCOLMT3ZxHYDwbV/R&#10;9QWLde23jX/1/Y+3BXrAB5At0Mlb8xIJALGWkSZPHXUFBAAFp9UwwhM0OKzVYlqJ+IsK2IworquH&#10;FtkK96OZymogNC25tCkKCk73UJOTdQG2zILA44R1Mh+XsNHEhRgvLAdGTjhXJmIBRQMTCSIEEEz5&#10;/r73exfIvm+lSGUYRZ9QzZDJFlmpMO5Sk9i07mqSsnqIgoZlE4mpFdxdUKDGdVgGorU7mEGX+gbX&#10;awp2u07PSf2DbIVpRWySRFt5UJkKPbc0chw6CIL6/riirwRmXiWfRemk7Fwdkt8QDvRrJDT8H18e&#10;Hxi25q/Lv7YPINv4d8Br4OA8bejNsZjUAyTUtASWQRBRAIGxnCBRh3VVWCaAVGGenlYEFm6riSLr&#10;rxPDLfgY05dxF3beWgmGgmPINmgi0+BC1VpcfAq9rNjiCiBOL0m485JxsOEeNEbEMhBgm57v4E/+&#10;IXshx1Z1pAcAhDVFYHLSGh8Y6JmRl4kO1UTFQlCGbZjCUhZQ1I2XYGEYiQKBsgmPeUrzStEMRe2D&#10;4MEpBXEDKirSMy6E7rzWjKWJDZk+hefUGh+8NsAN0eO/ye8vmXPulLn2wbR5vKL4VSR4+ACyjf8o&#10;t6GP5wPINvQw1++j0HsH4IFRWDP3ojHwrwrL1QogJhCQOa4q8MpfgRdlemQZb614osCUenU5YHEA&#10;gqkzTTkAcankCTAEEAIMAYTncxoJ3XWNJmK9r8hgyDws+6BoTiaiXliY0sGIoHXE5Jtk8BupUoQs&#10;v0ymGNLqgsigy+qFrhKhCuo29QhBxKZg1+qCut6yiASAOFCh9mEYh4rmbAQPBQUK4paNWJdgAyAE&#10;C4ALs+BqkSnsr9lwuT9qiICBnDB3kOyw8HEp0oflclElnxxxpSPou+X1ZRtej6z1+074e/k98N16&#10;wAeQ79ZvXf4oenU2AjTIPuowT7ZRCQCh+aoWDIVaSSXWEURozqKg7nJfkYkQEFSIVx3FzDs9xYns&#10;6kWF5oR2p5MYE1Yy4NCZrrjOpT7xmrGMTmLAiVN6FVH4P2rmvdL/9SzJb+4JZIEJi1l4tTIh05pg&#10;0GaSRGbTpamJZiRqEciPxcqCGnCo3lOWdVBg10YTl3XRxX5Riu9aHIriOa6hyRLJUGwwoeog1oyl&#10;YIR9NakiwcaYthRwIKpXIafVvlMHyRAU4SKDMhlwk3EZ6/pSJRWs9f/KEUA2hMWs/5n9Pf0eWLMH&#10;fADZHr8RFGrxP91i66MxMI+YrAbTYKvGSoIIBXRqIjRlkYFU0swF/YPeWdxWY3URAxwGPOpY1Arz&#10;Xi8tJ6JzPQHEAYo3A3AipsQDIE6Md0xEj8N9E5TISAggR0+/XXoNT5X5zX1MsF4rkg4G0drASNqQ&#10;fBA5soTVADUOg4kH0VDgSZDTSqeajJDNJTFkYkImMGTiQq7HFNHkJpkhp0xRAkCggM5lm1HXFG8i&#10;kGC9JlUE+wBwxLQyIa9Fk1dACpDccMDk3eWo2a/q5zDODeZZfNOfAZBv2WEdB/oA8s396W/ZtD3g&#10;A8im7c+ucTYFEOOZFWZND+gapcGYrGqJSQ0BA41shOChgIHdCSbVDlSwrhLHMMU7gYHmpEQgIeZp&#10;FqOpygHDutx/XQxJPfYzUeqGxTjmYWI/DOMwaU4otBsXXjISHv/zibdI4KF0OXpSplz4VZr8bUqa&#10;XDE1INfPz5KrkA7+8lkBuWI+lhenyB0FGXIHao/cWpAqQwvS5d+YPlCeLXeVZspNRRlya0me3IbE&#10;hfetzpJ7y7PkvopcebCquzxSmy1P1KfLi43Z8jqqJb6HeiUzQz1kcbiHLGvJBnPrBg0mFy0HSSTz&#10;JMyo+ESWXArnBCUDQEtlJ+k3/QC5rGSy/Z5YAPkWgOgIIOtjxiLc+Ayka/wUu/pd+gDS1Z/gd75/&#10;M8zwrw1AUNIclcLmmILGapityqFY03RFAGEjYDgmUuWWASrOnEVPLQYSqlnLRr5rgKF1DdZ5NOfK&#10;axIoWvai8SnGpdgBiJeBGHdeggfrnVgxHcfeXTxDfjzhKTl47mPy/Yl3yb5f3CH9PrlEBoy7XPp+&#10;fpnkfnK+pH92gaR/eqakjz1N0qf8TgLjTpHAZz9HLMYJEvjgGAmMRar4z49EOwLzB2I72viD0Q6R&#10;wJc/QjtAAlOHSGAa2uTvSWDKrpIz83vSZ+YeMmDiINl7zk4yZHY/2XdOH/nhnF5y0vxucvbCLLm8&#10;KE/+WZIrV68IyAOlGfJAZS85o7K/BCbsJ/evnq39zggQEzToDSRc84GupYmsh5uvDyDf+UfhH7iB&#10;PeADyAZ22La1e9I0EqYXFpJNlcPlqSSIKRTsCsxXA0RqABQVbXEV2r3MxJizTAS7iytxJizHOrwA&#10;khDYcVmXhdckWTR5stgIKi7Q0BsHQgBxGXo1NTxZEa67Go01RlaiLUfju/1EbJvGeYzLn4NJfYwP&#10;91EkhuSFbTIyGJQPw2EZ2doKVlEvwxprUPxqtTzaUIxWqO2+2hVyf32hPNhQJHfV5cutdUvk+uoF&#10;cl3NPLmmapZcXTldrqyYIucWfSq/L/lYfr3qfTm18H352YpRctSyV+SwZc/KgSuelH1XPCp7LrtP&#10;Bi+5S3Zf8YDsXvSE7DT/YXmpKt8ACNKzaMaRdVio1odpfNt3ccOMXtvWt9r/NFuuB3wA2XJ93emv&#10;FKFLL0CjguCB0ZogshpTCumrwUjITCpBARyI0KxV0QYNBcWJNKkipw5Q8Gm9DMQlbky4+aqeYUxX&#10;9djXmbwIDM705TQTFyvi0rpz2eTFsmk6cAyFdS3pa5tLOejWu87flAOreod5Gu+JtVEokJeglaKx&#10;9l8hGgGOsSsrcEPlYHMm0aHJU7Uu/rGxANLpv2z+DW4TPeADyDbxGDf+Q5iAQ5MvqQVAUQUgKQNo&#10;sNGcVQ7hYTUb1q8G0jgQofcW2QnZyGq85dPURWChZ1dSYE+6/BJUNKUJmzVvOdOWmq2on6h7cDK5&#10;ootM906dmzAdATRCHc15awVxfASN4MEplxVQLNDwrb8NGlAEa5kahfm12CLIbmvWWe8oqySoKI1j&#10;HFlg6hE2lwfXlPLT7jPNuU6puckDWXZW78veDxMjfquKvvGP1j+D3wObrQd8ANlsXdu1TmwAJFlR&#10;ohlAUB6MAjQAGGAipRjZCSIEEwIE2YiCB0ZCBiAaNmKEdnUHthHsCiIMHrTuvvVYdqYs597rzF6O&#10;VdDbiskfnZDu3IG9dUKcLpLMm2ViSRiUqOYxCu4WVFrwuRiwx/Gcqc4534YFNpukVnNSGbZigSGB&#10;CdanSQd65zXFjQQVm/9WccLsZ9xyyTDYDNCwKUigTzSTrjaXI4D39c0aSNf6Fvl3u731gA8g29sT&#10;/9bPm3QA5ZDXzEh0eGeVNRFIYJJphT7SGlWQoEmLpi1n5nJuwJWMYMdIrK6+jFrHeQyYGNdbZv11&#10;IOKEdS4705bX88qbZ4vBhlpkCo0aiPPMSqxTAZ77oG4I9tH6ImimlK4R3xVAyFbsMtOiEFAIHNzO&#10;qUKEBQ+TYl0Tp2PAN1BgIILp1wFKWGfWmAMUYvRgAyxuX8N/rD+VBQ4ep1DlcMn/Hvo90AV7wAeQ&#10;LvjQNuctu5oS7hphuu82R6QcLr6lGK3JRKiDqEkLIgBBpYziO0bmcqyv0JxaJjkjWQnBgUK7YSEG&#10;TNRTiw3Lyj6wjWBBTy5m800UkcK6jilOXFS6mqvW0Ri9TpNWAmQUMFxKc0wtiOgUQ7gBEauhqMnJ&#10;/HW0RhECXHNGJ6Zid0c4y1WCbXhNV54HljRYOZBx6UusIauD1WtzPmv/3H4PbGwP+ACysT24TR9v&#10;hkeaeuqpfbTEZRXYSBmZCOZLMHUAUgZdZBXYymq8xtP9l6BBd1/GlDAw0ZmxjKuvBRELII591OJ1&#10;nGlUnAuv0zTUM8uCheogWHaxIMpScH9OV9Hki247WQi2mzTwhmUkwEI/lwEX6hEEB63kp9xhzfoZ&#10;BhzMem/ruM4gTxKE1verYUpKeZSQDT/F+l7K38/vgU3aAz6AbNLu3NZOlrSvcK45BPCoC8qq+ogU&#10;1UUUPEqpj4CBlMFVtqi5zUS0Y0Q2Wogxc5nIdZMu3lU+rMf56jFQcqquvmQnmJKVuEy+jmG4tPBc&#10;9qZ6T4jxvDc0BzIEERdnwmMIEgQOAoVzBXZg4gUQp39w/Ob8muzimwHEAMl3H/Xd0d/9DNva987/&#10;PF2lB3wA6SpPaqvc59r2lDamOWkEgFS1SmkzI9jbEcHOBgaCYEQNQsTorAGJFOA1IBHLBBGcjo2Z&#10;fwkeqo+g0bSlAGLBxKU7ca69CXdeyywcM3GVDd3+6tnlARKjkxjQcYDRcdqRgaiZCkzIsJE1GUdH&#10;JuLNnJsAG68ZjCau9WAka/fyVnnY/kX9HtjgHvABZIO7bHs/wNTZboAmUlQdlqLGmBQ0xKWgrk1K&#10;sY6AUYSpuv+CnbBxfjWDEK0uQpCpxehMAGHMBJkHTVy1GLQJGmQPnLogRIKCYx4JdoF13iJWjoEk&#10;pjifAxAjtLMQVTIVCs1aGtVuWQk1kYh6T9Ezi27AZt4N7s5c5TVbrSv1+voAxvb+DfI//7bTAz6A&#10;bDvPcgt9kqQM3AxdpBTmrOVVIVleG5Fi+N2WYaQvbIioVlKurr9IkwJtpBwjdBlEhxKyEjIUCyB1&#10;BBEM2CY5oydGBPMU16mXeDPzhgkMdp3TP8zUmq0w7xIvNsNsZry2DHjQvdeBiNecpe67BBDLVMyy&#10;i/1wukgSTFxHq1ZigSaxbh2MwwsqHXUU32y1hb62/mU2Sw/4ALJZunVbP6kx5vCPXloVjWEpqG6R&#10;AoBIQV1UVtSEZFVDVFaBnRQDSErISAAcpWAixa0AE0azw1bEZIz1CdOWqUOiVQ5xXufC6/JjGTde&#10;wyDcvPHQMqI7mUfCxdeCiJbB1fUWSCyAcB3P47yzVGDHviZRY9IrizEiZCMuaLDjYO9MWt5QQAcW&#10;a4BGB+8u69CbYDfb+rfF/3zbbg/4ALLtPtvN+MkcgBgQcQJ7eR2YyOoWWVzWAhaC5IxgJ2z02Cpq&#10;iIGJ0LwFQEGuLZM6nl5XLm08kjWiDomWxmWznlUEEE0Jr8zDeV/ZKobW5OUCE9VURd3Dah80dxEc&#10;XAZfx0BcbXUvgEQAXg5UvEyEHmgmWn1tEd3LJlxn+wCyGb92/qk7XQ/4ANLpHkknv6HEa7gXRMxK&#10;pMKSupY2KQCIFNWGZCVYSTEApLgxDiCJw8QFIEHG31UY2cswWlNkZ4BhJVyA1eWXx+O1XwMMYdIi&#10;iNDERQBhhl/HMkwaEwMomoTRTp2pS5kJt1sG4gCEpi8nqNMUxnmXK4tA0RFAEkBiQcTLHNbpwovz&#10;fZsG4usjnfy77d/eBveADyAb3GXb+QH2tdvrOZQ07Zi5NlY6BJAU1jQpiCwHmCyHyL6SYAIAKWiM&#10;SjHNWmAi1UzQyNxbGJ2rcXg164yoW68R1qmPsNStAssaOodhJolodgCO88AiW3HBiS5SneBgItWt&#10;eG4BIwkgSVdfAosDnTDTnqBFVesw8SHrMmmtDziszz7b+bfL//hdrAd8AOliD6wz3a4Djo4Awnvk&#10;ugiz8zbBU6umVb4ub5Ll9UEpamqT/BqathA7AkQoByupoLAOECkJIY7E1iCheF6Pc5jYEFN3hADS&#10;0WXXCO0m35ZWLKSGQuYCQKE5LESmQeCxzRvl7thIAkR4zxY8nIdWyLr0ek1ZBJJE2hP7WQkOa5Az&#10;LFD6WEM36SiibK6H6UF3wxPXz514c92Of95ttwd8ANl2n+1W/WQmisL8BaF1rAJ4lDSChVSDjcD9&#10;l2YtBiOuaoKojhGeZqziFqxnri2NEyEIsLwudBIFkWQSxkRKeJzbZO41LsEEEGO+SqaIZ6oS47mV&#10;9NLSPFl2mYDhAISA4g00NGBiRHVtOI7NAYhJxW6Aw2TM8iZXNLmNOwLIFmEhXnqoALcxYY5b9Wvk&#10;X7yT94APIJ38AXXV2+v4sk04aaX3FaPYYdZaAVayvBbsBF5aGoAIm1EJPLTIUKrARupwglrm1AIj&#10;YcyIK59rcmiZeBGNFVFPLqODuMBCzpO5cJrUP5K1O5I5tEwuLJdePQi24aLWXa2PNYIQLYA4wFkX&#10;gKj7rwdU1gUgWwREuuoXx7/vLtUDPoB0qcfVdW52TXOOeyU2Dq+tKEK1CiCyrCIoK2vAOggq8NIi&#10;K6HQTjBhivhymLZUG3ECu2Uahp1AZCfTYHJGy060sqFlH4xq53JCWLeMo2MSRueJRbbBeBHHNijS&#10;ezMAMzU8vbdcXi01YVkTlWMgJqfVtwPIlniCW8pStiU+i3+Nzt0DPoB07uezjdydGWI9lZYkSvMU&#10;TFYEkoLKoBTUtIGRIIYE7r8MRtRMv3T3DUeRFoVFqkzRKqZCocjOxIuMXOc8AYRshG7ADEgkeNRi&#10;HXWTJuxHIHCsQ2uLYL0R3E1goTNVORMWlym4N+Ge1XML+1ND0f3wMWjGYuChN9VJxwflPnFHBrIh&#10;D/S7MpUOFiy/XtWGdLq/7wb1gA8gG9Rd/s4b3QM6oiaHOJqBWjAq1wMsmKRxGXJsFUEXIYiUA0RW&#10;wWurnMWrsCNToRBEmBJeU59guRYjOVkIgYQp5FlvhN5cJkiR26PqeeWi1129EQcqyTK5dOM1DMQE&#10;H9JUBiEegOSy+7o6I1x2Wsgag7VFi7UG8O/Qae4cXgD6roDyHS7vH+L3wHr1gA8g69VN/k6brwcc&#10;MzGDchOy+lZDLKmAHlLc0KYmrVXMp8UsvzYpo2EXcP2F8F7N6ocEDaaPh2ZChqKJG5lCXs1bSfax&#10;BgsBWBBYXOxHIsjQAyCaawvn0MJUmHcZfr3eW65UlA7uGw0gDi7WDFp0fe8DyOb7Fvpn/m494API&#10;d+s3/6hN1gMceNc0BnH4ZGR4TSvcfeta4PbbAoEdCRkx2rv08GQY5QAbrX6IU5B1MD0KU8iXhchg&#10;AERApHpPfIjLmWXSxRvTlov5MAzF5syyJisX1U5x3sWYcJ3qIRZoXA0RU952zey96+oit886kzPa&#10;c5hyt8nmA8gm+7L5J9rEPeADyCbuUP90G9YD6x50zVr+2xyJSW2wTRoABrVIyliNVCh1YB710ZhU&#10;Im6kHEBRxVrs9Nii4I4p65MUYz+mkVcvLegnTiehVuKNJUnWVE9WOFSwsCCimYFxDpda3ukk5jjj&#10;xZUc7NcPQDqmgXcczOTeMm7CyUh3rxFrw/rW39vvgc3dAz6AbO4e9s//P3qgI4Q4UxDXOwOROQXf&#10;zCm+h2lWYpAigKUSLsDlWrPdaCRkIEzYWAAdhYyEwYeMYjcmrWS230QNdmx3ubNcDImLK3Gp5Qk4&#10;WnpXmYvXNdjoJgYQGE9i6qPzzrVO+jr+3DZm8XUwaaoh2kh4fLaIMhCvUuR/ifwe6Jw94ANI53wu&#10;29FdrQNAEp/evZu7fZLdYgZiRrsDFCDCNyFYsTYSlRq6CCM78ApWTITrFAGFmgkFdxdL4pIvOqZB&#10;gNAkjhi4qXtobi3XOqzjdjIP1zQQEfu4krguQt1k8U16ark7d/ftAISQ4wBoTT+17egr4H/ULtsD&#10;PoB02Ufn37jXP1X5Cv7hYB7BTDP0kToASzXK8DZguQE5ttjqGNmuJi0TM+KKUtVh3tUk0dQoaFrw&#10;ip5YFly4bJgLgSYZY2JMWUldRCPVcS/UR1xciBdAHAtxYOI/Sb8HumoP+ADSVZ+cf9/JHliDxNAE&#10;lkyj4gbpNojpxvQFMAFtaUbMiEmuCIGcYILtddBVqJkkdBMATU1bVD2xmmgyw3buSwDxBhmuCSCG&#10;eSSLUhkTV0cA8d6y/yj9HuiqPeADSFd9cv59r9kDnhF5bYPXmlijpiV6PDmvpwR7scwBgMHkiVoj&#10;hPPAozDYSxNiSkJYTgrdSRMVmQZzYTlzlC99+1/Q7aEHfADZHp7ydvMZvWVnraKw1kjuOImRqdcr&#10;0aBFpETEyjrQYS3Q8hFku/nWbc8f1AeQ7fnpb3Of3TtqJwMU16YqSR+nb2Mra9mdtrn+8j+Q3wMb&#10;1wM+gGxc//lH+z3g94DfA9ttD/gAst0+ev+D+z3g94DfAxvXAz6AbFz/+Uf7PeD3gN8D220P+ACy&#10;3T56/4P7PeD3gN8DG9cDPoBsXP/5R/s94PeA3wPbbQ/4ALLdPnr/g/s94PeA3wMb1wM+gGxc//lH&#10;+z3g94DfA9ttD/gAst0+ev+D+z3g94DfAxvXAz6AbFz/+Uf7PeD3gN8D220P/D/Yo9ZUVrNm+wAA&#10;AABJRU5ErkJggg=="/>
  <p:tag name="ISPRING_PRESENTERDATA_0" val="S2ltIFRoacyjIEhpw6rMgG4=|VGHMgWNoIG5ob8yBbSDEkcO0zIFpIHTGsMahzKNuZyBjb8yBIHPDtMyBIGt1b3duZ2ogbGHMgCA3&#10;IHRoYcyAbmggMiBwaMOizIBuIGLEg8yAbmcgY2HMgWMgY2HMgWNoIGtoYcyBYyBuaGF1|a2ltaGllbjI5NTE5OTNAZ21haWwuY29t||e0I2QUEyQUM0LTA2RjctNDcwNC1CQTgxLTY5NjIwRTc5RjY0Mn0=|R2lhzIFvIFZpw6puIFRyxrDGocyAbmcgbcOizIBtIG5vbiBIxqHMo3AgVGhhbmgu|SVNQUklOR19QUkVTRU5URVJfUEhPVE9fMA==|MQ==||SVNQUklOR19QUkVTRU5URVJfUEhPVE9fMQ==|MDM0IDk2MiA4MTI0"/>
  <p:tag name="FLASHSPRING_PRESENTATION_REFERENCES" val=""/>
  <p:tag name="FLASHSPRING_ZOOM_TAG" val="70"/>
  <p:tag name="ISPRING_PRESENTATION_INFO_2" val="&lt;?xml version=&quot;1.0&quot; encoding=&quot;UTF-8&quot; standalone=&quot;no&quot; ?&gt;&#10;&lt;presentation2&gt;&#10;&#10;  &lt;slides&gt;&#10;    &lt;slide id=&quot;{09067755-6042-4128-A637-6D6937CE3CAD}&quot; pptId=&quot;257&quot;/&gt;&#10;    &lt;slide id=&quot;{8554D806-19D1-4592-975A-FF32D232CB49}&quot; pptId=&quot;256&quot;/&gt;&#10;    &lt;slide id=&quot;{C6EBABD4-D670-4D70-B4F6-EEFBE360176A}&quot; pptId=&quot;258&quot;/&gt;&#10;    &lt;slide id=&quot;{C972CB53-75A2-40D0-85B6-129FD5CE6C86}&quot; pptId=&quot;266&quot;/&gt;&#10;    &lt;slide id=&quot;{3E43EA42-1E6E-4961-A207-EBC4FC7AF6D6}&quot; pptId=&quot;260&quot;/&gt;&#10;    &lt;slide id=&quot;{E18B40C3-7C42-4B72-9B74-BEFBE0441601}&quot; pptId=&quot;261&quot;/&gt;&#10;    &lt;slide id=&quot;{79F8911D-5000-4627-B1AA-6F1EC1E06148}&quot; pptId=&quot;263&quot;/&gt;&#10;    &lt;slide id=&quot;{6B9F68B5-8F16-4D28-87F5-F0B6659EA219}&quot; pptId=&quot;262&quot;/&gt;&#10;    &lt;slide id=&quot;{F4874CA3-D496-41BC-9948-31E1DD7B540F}&quot; pptId=&quot;269&quot;/&gt;&#10;    &lt;slide id=&quot;{2D6A0FF0-975D-4080-9C0D-FF83A93237CE}&quot; pptId=&quot;265&quot;/&gt;&#10;    &lt;slide id=&quot;{A46D27B3-CD8D-4761-9BBE-44D2FDA57025}&quot; pptId=&quot;267&quot;/&gt;&#10;    &lt;slide id=&quot;{DAAAFCE2-AA08-4D3A-8569-42087815CE85}&quot; pptId=&quot;268&quot;/&gt;&#10;    &lt;slide id=&quot;{28AC60FE-833C-4595-B9A4-F7EAD92E5700}&quot; pptId=&quot;270&quot;/&gt;&#10;    &lt;slide id=&quot;{AD81D4CF-7AD2-4EC4-9F91-02A47198AB5B}&quot; pptId=&quot;277&quot;/&gt;&#10;    &lt;slide id=&quot;{AC9BE7C5-A9CD-4B47-BE7A-3C637A9FECDE}&quot; pptId=&quot;271&quot;/&gt;&#10;    &lt;slide id=&quot;{44A2CA90-995A-4ECA-BB2F-7A176C9F75AB}&quot; pptId=&quot;272&quot;/&gt;&#10;    &lt;slide id=&quot;{328806AD-460A-40CF-BAAE-2643535D8D33}&quot; pptId=&quot;276&quot;/&gt;&#10;    &lt;slide id=&quot;{91948CDA-F2DE-4592-84F5-FA1C3DEAF9BE}&quot; pptId=&quot;273&quot;/&gt;&#10;    &lt;slide id=&quot;{1D34E7A5-25C5-4FDA-B0D1-0B0E365CD1FC}&quot; pptId=&quot;278&quot;/&gt;&#10;    &lt;slide id=&quot;{89F2AE29-FD84-44B1-9850-7C9C7459B1BE}&quot; pptId=&quot;279&quot;/&gt;&#10;    &lt;slide id=&quot;{BA967275-55B2-4EC4-949E-883AB24D7009}&quot; pptId=&quot;274&quot;/&gt;&#10;    &lt;slide id=&quot;{1F8A6F98-55D8-4B61-BF39-C5781A3188EC}&quot; pptId=&quot;275&quot;/&gt;&#10;  &lt;/slides&gt;&#10;&#10;  &lt;narration&gt;&#10;    &lt;audioTracks&gt;&#10;      &lt;audioTrack muted=&quot;false&quot; name=&quot;FILE_20201209_075349_Chào&quot; resource=&quot;9c58b36f&quot; slideId=&quot;{09067755-6042-4128-A637-6D6937CE3CAD}&quot; startTime=&quot;0&quot; stepIndex=&quot;0&quot; volume=&quot;1&quot;&gt;&#10;        &lt;audio channels=&quot;1&quot; format=&quot;s16p&quot; sampleRate=&quot;44100&quot;/&gt;&#10;      &lt;/audioTrack&gt;&#10;      &lt;audioTrack muted=&quot;false&quot; name=&quot;FILE_20201209_075349_Kiến thức&quot; resource=&quot;2a969e2d&quot; slideId=&quot;{8554D806-19D1-4592-975A-FF32D232CB49}&quot; startTime=&quot;0&quot; stepIndex=&quot;0&quot; volume=&quot;1&quot;&gt;&#10;        &lt;audio channels=&quot;1&quot; format=&quot;s16p&quot; sampleRate=&quot;44100&quot;/&gt;&#10;      &lt;/audioTrack&gt;&#10;      &lt;audioTrack muted=&quot;false&quot; name=&quot;FILE_20201209_075349_Ndbh&quot; resource=&quot;da678d85&quot; slideId=&quot;{C972CB53-75A2-40D0-85B6-129FD5CE6C86}&quot; startTime=&quot;0&quot; stepIndex=&quot;0&quot; volume=&quot;1&quot;&gt;&#10;        &lt;audio channels=&quot;1&quot; format=&quot;s16p&quot; sampleRate=&quot;44100&quot;/&gt;&#10;      &lt;/audioTrack&gt;&#10;      &lt;audioTrack muted=&quot;false&quot; name=&quot;FILE_20201209_075349_P1 chuẩn&quot; resource=&quot;6cf962ad&quot; slideId=&quot;{3E43EA42-1E6E-4961-A207-EBC4FC7AF6D6}&quot; startTime=&quot;0&quot; stepIndex=&quot;0&quot; volume=&quot;1&quot;&gt;&#10;        &lt;audio channels=&quot;1&quot; format=&quot;s16p&quot; sampleRate=&quot;44100&quot;/&gt;&#10;      &lt;/audioTrack&gt;&#10;      &lt;audioTrack muted=&quot;false&quot; name=&quot;FILE_20201209_075349_Why&quot; resource=&quot;f02659c3&quot; slideId=&quot;{6B9F68B5-8F16-4D28-87F5-F0B6659EA219}&quot; startTime=&quot;0&quot; stepIndex=&quot;0&quot; volume=&quot;1&quot;&gt;&#10;        &lt;audio channels=&quot;1&quot; format=&quot;s16p&quot; sampleRate=&quot;44100&quot;/&gt;&#10;      &lt;/audioTrack&gt;&#10;      &lt;audioTrack muted=&quot;false&quot; name=&quot;FILE_20201209_075349_Lúcnafy&quot; resource=&quot;dc529d91&quot; slideId=&quot;{F4874CA3-D496-41BC-9948-31E1DD7B540F}&quot; startTime=&quot;0&quot; stepIndex=&quot;0&quot; volume=&quot;1&quot;&gt;&#10;        &lt;audio channels=&quot;1&quot; format=&quot;s16p&quot; sampleRate=&quot;44100&quot;/&gt;&#10;      &lt;/audioTrack&gt;&#10;      &lt;audioTrack muted=&quot;false&quot; name=&quot;FILE_20201209_075349_Hết&quot; resource=&quot;a2206fdc&quot; slideId=&quot;{1F8A6F98-55D8-4B61-BF39-C5781A3188EC}&quot; startTime=&quot;0&quot; stepIndex=&quot;0&quot; volume=&quot;1&quot;&gt;&#10;        &lt;audio channels=&quot;1&quot; format=&quot;s16p&quot; sampleRate=&quot;44100&quot;/&gt;&#10;      &lt;/audioTrack&gt;&#10;      &lt;audioTrack muted=&quot;false&quot; name=&quot;FILE_20201209_075349_Cuối&quot; resource=&quot;fc0334b8&quot; slideId=&quot;{BA967275-55B2-4EC4-949E-883AB24D7009}&quot; startTime=&quot;0&quot; stepIndex=&quot;0&quot; volume=&quot;1&quot;&gt;&#10;        &lt;audio channels=&quot;1&quot; format=&quot;s16p&quot; sampleRate=&quot;44100&quot;/&gt;&#10;      &lt;/audioTrack&gt;&#10;      &lt;audioTrack muted=&quot;false&quot; name=&quot;FILE_20201209_075349_Ctac4p3&quot; resource=&quot;a195badd&quot; slideId=&quot;{89F2AE29-FD84-44B1-9850-7C9C7459B1BE}&quot; startTime=&quot;0&quot; stepIndex=&quot;0&quot; volume=&quot;1&quot;&gt;&#10;        &lt;audio channels=&quot;1&quot; format=&quot;s16p&quot; sampleRate=&quot;44100&quot;/&gt;&#10;      &lt;/audioTrack&gt;&#10;      &lt;audioTrack muted=&quot;false&quot; name=&quot;FILE_20201209_075349_C3p3&quot; resource=&quot;873c86a3&quot; slideId=&quot;{1D34E7A5-25C5-4FDA-B0D1-0B0E365CD1FC}&quot; startTime=&quot;0&quot; stepIndex=&quot;0&quot; volume=&quot;1&quot;&gt;&#10;        &lt;audio channels=&quot;1&quot; format=&quot;s16p&quot; sampleRate=&quot;44100&quot;/&gt;&#10;      &lt;/audioTrack&gt;&#10;      &lt;audioTrack muted=&quot;false&quot; name=&quot;FILE_20201209_075349_C2 p3&quot; resource=&quot;ed5ba13e&quot; slideId=&quot;{91948CDA-F2DE-4592-84F5-FA1C3DEAF9BE}&quot; startTime=&quot;0&quot; stepIndex=&quot;0&quot; volume=&quot;1&quot;&gt;&#10;        &lt;audio channels=&quot;1&quot; format=&quot;s16p&quot; sampleRate=&quot;44100&quot;/&gt;&#10;      &lt;/audioTrack&gt;&#10;      &lt;audioTrack muted=&quot;false&quot; name=&quot;FILE_20201209_075349_Viêc cần p3&quot; resource=&quot;0bfed120&quot; slideId=&quot;{328806AD-460A-40CF-BAAE-2643535D8D33}&quot; startTime=&quot;0&quot; stepIndex=&quot;0&quot; volume=&quot;1&quot;&gt;&#10;        &lt;audio channels=&quot;1&quot; format=&quot;s16p&quot; sampleRate=&quot;44100&quot;/&gt;&#10;      &lt;/audioTrack&gt;&#10;      &lt;audioTrack muted=&quot;false&quot; name=&quot;FILE_20201209_075349_P3 chuẩn&quot; resource=&quot;35712551&quot; slideId=&quot;{44A2CA90-995A-4ECA-BB2F-7A176C9F75AB}&quot; startTime=&quot;0&quot; stepIndex=&quot;0&quot; volume=&quot;1&quot;&gt;&#10;        &lt;audio channels=&quot;1&quot; format=&quot;s16p&quot; sampleRate=&quot;44100&quot;/&gt;&#10;      &lt;/audioTrack&gt;&#10;      &lt;audioTrack muted=&quot;false&quot; name=&quot;FILE_20201209_075349_Tg tác&quot; resource=&quot;8c565420&quot; slideId=&quot;{AC9BE7C5-A9CD-4B47-BE7A-3C637A9FECDE}&quot; startTime=&quot;0&quot; stepIndex=&quot;0&quot; volume=&quot;1&quot;&gt;&#10;        &lt;audio channels=&quot;1&quot; format=&quot;s16p&quot; sampleRate=&quot;44100&quot;/&gt;&#10;      &lt;/audioTrack&gt;&#10;      &lt;audioTrack muted=&quot;false&quot; name=&quot;FILE_20201209_075349_C2 p2&quot; resource=&quot;eea0e669&quot; slideId=&quot;{AD81D4CF-7AD2-4EC4-9F91-02A47198AB5B}&quot; startTime=&quot;0&quot; stepIndex=&quot;0&quot; volume=&quot;1&quot;&gt;&#10;        &lt;audio channels=&quot;1&quot; format=&quot;s16p&quot; sampleRate=&quot;44100&quot;/&gt;&#10;      &lt;/audioTrack&gt;&#10;      &lt;audioTrack muted=&quot;false&quot; name=&quot;FILE_20201209_075349_C1 p2&quot; resource=&quot;5d8db6a0&quot; slideId=&quot;{28AC60FE-833C-4595-B9A4-F7EAD92E5700}&quot; startTime=&quot;0&quot; stepIndex=&quot;0&quot; volume=&quot;1&quot;&gt;&#10;        &lt;audio channels=&quot;1&quot; format=&quot;s16p&quot; sampleRate=&quot;44100&quot;/&gt;&#10;      &lt;/audioTrack&gt;&#10;      &lt;audioTrack muted=&quot;false&quot; name=&quot;FILE_20201209_075349_P2&quot; resource=&quot;9bdb6fe3&quot; slideId=&quot;{A46D27B3-CD8D-4761-9BBE-44D2FDA57025}&quot; startTime=&quot;0&quot; stepIndex=&quot;0&quot; volume=&quot;1&quot;&gt;&#10;        &lt;audio channels=&quot;1&quot; format=&quot;s16p&quot; sampleRate=&quot;44100&quot;/&gt;&#10;      &lt;/audioTrack&gt;&#10;      &lt;audioTrack muted=&quot;false&quot; name=&quot;FILE_20201209_075349_Nếu&quot; resource=&quot;539c868a&quot; slideId=&quot;{2D6A0FF0-975D-4080-9C0D-FF83A93237CE}&quot; startTime=&quot;0&quot; stepIndex=&quot;0&quot; volume=&quot;1&quot;&gt;&#10;        &lt;audio channels=&quot;1&quot; format=&quot;s16p&quot; sampleRate=&quot;44100&quot;/&gt;&#10;      &lt;/audioTrack&gt;&#10;      &lt;audioTrack muted=&quot;false&quot; name=&quot;FILE_20201209_075349_Rudol gặp vđ j&quot; resource=&quot;5107f333&quot; slideId=&quot;{79F8911D-5000-4627-B1AA-6F1EC1E06148}&quot; startTime=&quot;0&quot; stepIndex=&quot;0&quot; volume=&quot;1&quot;&gt;&#10;        &lt;audio channels=&quot;1&quot; format=&quot;s16p&quot; sampleRate=&quot;44100&quot;/&gt;&#10;      &lt;/audioTrack&gt;&#10;    &lt;/audioTracks&gt;&#10;    &lt;videoTracks&gt;&#10;      &lt;videoTrack muted=&quot;false&quot; name=&quot;Chúng ta phải làm gì khi bị lạc- - Rudolf bị lạc - Bài học an toàn - Hoạt hình thiếu nhi - BabyBus 00_00_04-00_01_33&quot; resource=&quot;19436e86&quot; slideId=&quot;{E18B40C3-7C42-4B72-9B74-BEFBE0441601}&quot; startTime=&quot;0&quot; stepIndex=&quot;0&quot; volume=&quot;1&quot;&gt;&#10;        &lt;video format=&quot;yuv420p&quot; frameRate=&quot;25&quot; height=&quot;720&quot; pixelAspectRatio=&quot;1&quot; width=&quot;1280&quot;/&gt;&#10;        &lt;audio channels=&quot;2&quot; format=&quot;fltp&quot; sampleRate=&quot;44100&quot;/&gt;&#10;      &lt;/videoTrack&gt;&#10;      &lt;videoTrack muted=&quot;false&quot; name=&quot;Chúng ta phải làm gì khi bị lạc- - Rudolf bị lạc - Bài học an toàn - Hoạt hình thiếu nhi - BabyBus 00_02_08-00_04_28&quot; resource=&quot;9e10b407&quot; slideId=&quot;{DAAAFCE2-AA08-4D3A-8569-42087815CE85}&quot; startTime=&quot;0&quot; stepIndex=&quot;0&quot; volume=&quot;1&quot;&gt;&#10;        &lt;video format=&quot;yuv420p&quot; frameRate=&quot;25&quot; height=&quot;720&quot; pixelAspectRatio=&quot;1&quot; width=&quot;1280&quot;/&gt;&#10;        &lt;audio channels=&quot;2&quot; format=&quot;fltp&quot; sampleRate=&quot;44100&quot;/&gt;&#10;      &lt;/videoTrack&gt;&#10;    &lt;/videoTracks&gt;&#10;  &lt;/narration&gt;&#10;&#10;&lt;/presentation2&gt;&#10;"/>
  <p:tag name="ISPRING_UUID" val="{A9742238-E20F-4DA3-B734-8F563F89DCD4}"/>
  <p:tag name="ISPRING_SCREEN_RECS_UPDATED" val="C:\Users\Administrator\Desktop\BAIDUTHI-KIMTHIHIEN\TEPNGUON\Giá án Kỹ năng sống"/>
  <p:tag name="ISPRING_RESOURCE_FOLDER" val="C:\Users\Administrator\Desktop\BAIDUTHI-KIMTHIHIEN\TEPNGUON\Giá án Kỹ năng sống"/>
  <p:tag name="ISPRING_PRESENTATION_PATH" val="C:\Users\Administrator\Desktop\BAIDUTHI-KIMTHIHIEN\TEPNGUON\Giá án Kỹ năng sống.pptx"/>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TIMING" val="|0.001"/>
  <p:tag name="GENSWF_ADVANCE_TIME" val="15.413"/>
  <p:tag name="ISPRING_SLIDE_ID_2" val="{1F8A6F98-55D8-4B61-BF39-C5781A3188EC}"/>
  <p:tag name="ISPRING_SLIDE_INDENT_LEVEL" val="0"/>
  <p:tag name="ISPRING_PLAYER_PLAYLIST_ID" val="7c68aa4dc468a9f3f4c267faa77987ade9a68272"/>
</p:tagLst>
</file>

<file path=ppt/tags/tag2.xml><?xml version="1.0" encoding="utf-8"?>
<p:tagLst xmlns:a="http://schemas.openxmlformats.org/drawingml/2006/main" xmlns:r="http://schemas.openxmlformats.org/officeDocument/2006/relationships" xmlns:p="http://schemas.openxmlformats.org/presentationml/2006/main">
  <p:tag name="HTML_SHAPEINFO" val="&lt;SlideThumbPath val=&quot;Slide2.PNG&quot;/&gt;"/>
  <p:tag name="ISPRING_SLIDE_INDENT_LEVEL" val="0"/>
  <p:tag name="ISPRING_PRESENTER_ID" val="{B6AA2AC4-06F7-4704-BA81-69620E79F642}"/>
  <p:tag name="ISPRING_PLAYER_PLAYLIST_ID" val="cfd292664a428f98502129688bae31b6b80652af"/>
  <p:tag name="ISPRING_CUSTOM_TIMING_USED" val="1"/>
  <p:tag name="GENSWF_SLIDE_TITLE" val="Mở đầu"/>
  <p:tag name="GENSWF_ADVANCE_TIME" val="41.405"/>
  <p:tag name="ISPRING_SLIDE_ID_2" val="{09067755-6042-4128-A637-6D6937CE3CAD}"/>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8&quot;/&gt;&lt;lineCharCount val=&quot;24&quot;/&gt;&lt;/TableIndex&gt;&lt;/ShapeTextInfo&gt;"/>
  <p:tag name="PRESENTER_SHAPEINFO" val="&lt;ThreeDShapeInfo&gt;&lt;uuid val=&quot;{A21A8208-88D2-42B1-B2A3-4DF85B343E26}&quot;/&gt;&lt;isInvalidForFieldText val=&quot;0&quot;/&gt;&lt;Image&gt;&lt;filename val=&quot;C:\Users\ADMINI~1\AppData\Local\Temp\~CaB3F0\data\asimages\{A21A8208-88D2-42B1-B2A3-4DF85B343E26}_2.png&quot;/&gt;&lt;left val=&quot;232&quot;/&gt;&lt;top val=&quot;9&quot;/&gt;&lt;width val=&quot;480&quot;/&gt;&lt;height val=&quot;69&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0&quot;/&gt;&lt;lineCharCount val=&quot;23&quot;/&gt;&lt;/TableIndex&gt;&lt;/ShapeTextInfo&gt;"/>
  <p:tag name="PRESENTER_SHAPEINFO" val="&lt;ThreeDShapeInfo&gt;&lt;uuid val=&quot;{347A5E9E-95C0-4608-8A6E-3BCC30184863}&quot;/&gt;&lt;isInvalidForFieldText val=&quot;0&quot;/&gt;&lt;Image&gt;&lt;filename val=&quot;C:\Users\ADMINI~1\AppData\Local\Temp\~CaB3F0\data\asimages\{347A5E9E-95C0-4608-8A6E-3BCC30184863}_2.png&quot;/&gt;&lt;left val=&quot;127&quot;/&gt;&lt;top val=&quot;151&quot;/&gt;&lt;width val=&quot;748&quot;/&gt;&lt;height val=&quot;109&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ADVANCE_TIME" val="51.697"/>
  <p:tag name="ISPRING_SLIDE_ID_2" val="{8554D806-19D1-4592-975A-FF32D232CB49}"/>
  <p:tag name="ISPRING_PLAYER_PLAYLIST_ID" val="7c68aa4dc468a9f3f4c267faa77987ade9a68272"/>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ADVANCE_TIME" val="25.183"/>
  <p:tag name="ISPRING_SLIDE_ID_2" val="{C972CB53-75A2-40D0-85B6-129FD5CE6C86}"/>
  <p:tag name="ISPRING_PLAYER_PLAYLIST_ID" val="d7b581e7f9072f3d651042a07b63b548f332027d"/>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TIMING" val="|0.001|1|2|1"/>
  <p:tag name="ISPRING_SLIDE_INDENT_LEVEL" val="0"/>
  <p:tag name="GENSWF_ADVANCE_TIME" val="24.713"/>
  <p:tag name="ISPRING_SLIDE_ID_2" val="{3E43EA42-1E6E-4961-A207-EBC4FC7AF6D6}"/>
  <p:tag name="ISPRING_PLAYER_PLAYLIST_ID" val="7c68aa4dc468a9f3f4c267faa77987ade9a68272"/>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ADVANCE_TIME" val="18.835"/>
  <p:tag name="ISPRING_SLIDE_ID_2" val="{A46D27B3-CD8D-4761-9BBE-44D2FDA57025}"/>
  <p:tag name="ISPRING_PLAYER_PLAYLIST_ID" val="7c68aa4dc468a9f3f4c267faa77987ade9a68272"/>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0.084"/>
  <p:tag name="ISPRING_SLIDE_ID_2" val="{44A2CA90-995A-4ECA-BB2F-7A176C9F75AB}"/>
  <p:tag name="ISPRING_SLIDE_INDENT_LEVEL" val="0"/>
  <p:tag name="ISPRING_PLAYER_PLAYLIST_ID" val="7c68aa4dc468a9f3f4c267faa77987ade9a6827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1007</TotalTime>
  <Words>504</Words>
  <Application>Microsoft Office PowerPoint</Application>
  <PresentationFormat>Widescreen</PresentationFormat>
  <Paragraphs>54</Paragraphs>
  <Slides>11</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Giá án Kỹ năng sống</dc:title>
  <dc:creator>Windows User</dc:creator>
  <cp:lastModifiedBy>chuhoa251114@gmail.com</cp:lastModifiedBy>
  <cp:revision>120</cp:revision>
  <dcterms:created xsi:type="dcterms:W3CDTF">2020-12-02T03:16:32Z</dcterms:created>
  <dcterms:modified xsi:type="dcterms:W3CDTF">2025-03-04T13:50:08Z</dcterms:modified>
</cp:coreProperties>
</file>