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924" y="-144553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657022" y="306027"/>
            <a:ext cx="66601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THƯỢNG THANH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524000" y="2905780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2417375" y="3908821"/>
            <a:ext cx="6588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Lứa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Nhà trẻ (24-36 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Giáo viên: Nguyễn Thị Thanh Giang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4B6DF-5AA8-7E0F-1D3D-D90228955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2" y="1508111"/>
            <a:ext cx="1254410" cy="11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1" i="0" dirty="0">
                <a:solidFill>
                  <a:srgbClr val="C00000"/>
                </a:solidFill>
                <a:effectLst/>
                <a:latin typeface="+mj-lt"/>
              </a:rPr>
              <a:t>1. </a:t>
            </a:r>
            <a:r>
              <a:rPr lang="vi-VN" sz="2000" b="1" i="0" dirty="0" err="1">
                <a:solidFill>
                  <a:srgbClr val="C00000"/>
                </a:solidFill>
                <a:effectLst/>
                <a:latin typeface="+mj-lt"/>
              </a:rPr>
              <a:t>Kiến</a:t>
            </a:r>
            <a:r>
              <a:rPr lang="vi-VN" sz="2000" b="1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C00000"/>
                </a:solidFill>
                <a:effectLst/>
                <a:latin typeface="+mj-lt"/>
              </a:rPr>
              <a:t>thức</a:t>
            </a:r>
            <a:endParaRPr lang="vi-VN" sz="2000" b="1" i="0" dirty="0">
              <a:solidFill>
                <a:srgbClr val="C00000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0070C0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1" i="0" dirty="0">
                <a:solidFill>
                  <a:srgbClr val="C00000"/>
                </a:solidFill>
                <a:effectLst/>
                <a:latin typeface="+mj-lt"/>
              </a:rPr>
              <a:t>2. </a:t>
            </a:r>
            <a:r>
              <a:rPr lang="vi-VN" sz="2000" b="1" i="0" dirty="0" err="1">
                <a:solidFill>
                  <a:srgbClr val="C00000"/>
                </a:solidFill>
                <a:effectLst/>
                <a:latin typeface="+mj-lt"/>
              </a:rPr>
              <a:t>Kỹ</a:t>
            </a:r>
            <a:r>
              <a:rPr lang="vi-VN" sz="2000" b="1" i="0" dirty="0">
                <a:solidFill>
                  <a:srgbClr val="C00000"/>
                </a:solidFill>
                <a:effectLst/>
                <a:latin typeface="+mj-lt"/>
              </a:rPr>
              <a:t> năng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:</a:t>
            </a: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1" i="0" dirty="0">
                <a:solidFill>
                  <a:srgbClr val="C00000"/>
                </a:solidFill>
                <a:effectLst/>
                <a:latin typeface="+mj-lt"/>
              </a:rPr>
              <a:t>3.Thái </a:t>
            </a:r>
            <a:r>
              <a:rPr lang="vi-VN" sz="2000" b="1" i="0" dirty="0" err="1">
                <a:solidFill>
                  <a:srgbClr val="C00000"/>
                </a:solidFill>
                <a:effectLst/>
                <a:latin typeface="+mj-lt"/>
              </a:rPr>
              <a:t>độ</a:t>
            </a:r>
            <a:r>
              <a:rPr lang="vi-VN" sz="2000" b="1" i="0" dirty="0">
                <a:solidFill>
                  <a:srgbClr val="C00000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0070C0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loại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hoa,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tính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, loa,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minh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họa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thơ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+mj-lt"/>
              </a:rPr>
              <a:t>.</a:t>
            </a:r>
            <a:endParaRPr lang="vi-VN" sz="2400" b="0" i="0" dirty="0">
              <a:solidFill>
                <a:srgbClr val="0070C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-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hát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: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sắp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tết</a:t>
            </a:r>
            <a:r>
              <a:rPr lang="vi-VN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70C0"/>
                </a:solidFill>
                <a:effectLst/>
                <a:latin typeface="+mj-lt"/>
              </a:rPr>
              <a:t>rồi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+mj-lt"/>
              </a:rPr>
              <a:t>, ra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+mj-lt"/>
              </a:rPr>
              <a:t>vườn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+mj-lt"/>
              </a:rPr>
              <a:t>hoa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+mj-lt"/>
              </a:rPr>
              <a:t>em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+mj-lt"/>
              </a:rPr>
              <a:t>chơi</a:t>
            </a:r>
            <a:endParaRPr lang="vi-VN" sz="2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544945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636845" y="4275729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403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13</cp:revision>
  <dcterms:created xsi:type="dcterms:W3CDTF">2022-02-12T12:47:49Z</dcterms:created>
  <dcterms:modified xsi:type="dcterms:W3CDTF">2025-01-05T03:14:02Z</dcterms:modified>
</cp:coreProperties>
</file>