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57" r:id="rId3"/>
    <p:sldId id="258" r:id="rId4"/>
    <p:sldId id="280" r:id="rId5"/>
    <p:sldId id="281" r:id="rId6"/>
    <p:sldId id="259" r:id="rId7"/>
    <p:sldId id="260" r:id="rId8"/>
    <p:sldId id="282" r:id="rId9"/>
    <p:sldId id="261" r:id="rId10"/>
    <p:sldId id="262" r:id="rId11"/>
    <p:sldId id="263" r:id="rId12"/>
    <p:sldId id="264" r:id="rId13"/>
    <p:sldId id="273" r:id="rId14"/>
    <p:sldId id="265" r:id="rId15"/>
    <p:sldId id="272" r:id="rId16"/>
    <p:sldId id="271" r:id="rId17"/>
    <p:sldId id="270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9" autoAdjust="0"/>
    <p:restoredTop sz="94660"/>
  </p:normalViewPr>
  <p:slideViewPr>
    <p:cSldViewPr>
      <p:cViewPr varScale="1">
        <p:scale>
          <a:sx n="120" d="100"/>
          <a:sy n="120" d="100"/>
        </p:scale>
        <p:origin x="55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95" y="-351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4600" y="152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altLang="vi-VN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THƯỢNG THANH</a:t>
            </a:r>
            <a:endParaRPr lang="en-US" altLang="vi-VN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997840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vi-VN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3505200"/>
            <a:ext cx="487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vi-VN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vi-VN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NB</a:t>
            </a:r>
            <a:r>
              <a:rPr lang="vi-VN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 Hình tròn – Hình tam giác</a:t>
            </a:r>
            <a:endParaRPr lang="en-US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Phạm Thị Khoa</a:t>
            </a:r>
            <a:endParaRPr lang="en-US" alt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25813" y="6429949"/>
            <a:ext cx="1949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</a:t>
            </a:r>
            <a:r>
              <a:rPr lang="en-US" altLang="vi-VN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2024-2025</a:t>
            </a:r>
            <a:endParaRPr lang="en-US" altLang="vi-VN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59AEA-EE7B-C77A-C257-0347FBD6E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14264"/>
            <a:ext cx="1254410" cy="110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2286000"/>
            <a:ext cx="2743200" cy="2743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6800" y="1981200"/>
            <a:ext cx="3091873" cy="3124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2590800"/>
            <a:ext cx="2438400" cy="24384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6" y="2286000"/>
            <a:ext cx="2710873" cy="281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3124200"/>
            <a:ext cx="2438400" cy="25908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1143000"/>
            <a:ext cx="3048000" cy="2895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3352800"/>
            <a:ext cx="2438400" cy="2362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953000" y="1066800"/>
            <a:ext cx="2819400" cy="2819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3429000"/>
            <a:ext cx="2438400" cy="24003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638800" y="2454349"/>
            <a:ext cx="2286000" cy="2590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1405270"/>
            <a:ext cx="2438400" cy="262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3810000"/>
            <a:ext cx="2438400" cy="24003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5355" y="1447800"/>
            <a:ext cx="2589646" cy="2552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257800" y="2581275"/>
            <a:ext cx="2515755" cy="252412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327453" y="1676400"/>
            <a:ext cx="3673548" cy="323495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19200" y="1863356"/>
            <a:ext cx="3124201" cy="304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Thử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tài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của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3615" y="1633548"/>
            <a:ext cx="756078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200" b="1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1166843"/>
            <a:ext cx="6858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 MỤC ĐÍCH YÊU CẦU 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.Kiến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nhận biết và gọi đúng tên hình tam giác, hình tròn</a:t>
            </a:r>
            <a:b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K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ỹ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giơ đúng hình theo yêu cầu của cô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-Phát triền ngôn ngữ cho trẻ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Th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20840"/>
            <a:ext cx="7315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CHUẨN BI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.Đồ dùng của cô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 tính, máy chiếu, Powerpoint nhận biết phân biệt hình tròn, hình tam giác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 bàn nhà của bạn Misa có ngôi nhà có cửa hình tròn, cửa hình tam giác.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 theo chủ điểm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.Đồ dùng của trẻ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Rổ đồ dùng: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 tô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tam giác( màu vàng)</a:t>
            </a:r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hình tròn( màu đỏ)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con đường hẹp.Bảng dính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loto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dính</a:t>
            </a: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CÁCH TIẾN HÀNH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20840"/>
            <a:ext cx="7315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  <a:p>
            <a:pPr algn="ctr"/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trẻ chơi trò chơi tập tầm vông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2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720840"/>
            <a:ext cx="7315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Phương pháp, hình thức tổ chức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09800" y="990600"/>
            <a:ext cx="4495800" cy="449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381000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Nhận biết hình tròn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00800" y="13716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709" y="1066800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Đường bao cong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7395" y="5757530"/>
            <a:ext cx="15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HÌNH TRÒN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" y="-283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057400" y="900545"/>
            <a:ext cx="5029200" cy="426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70885" y="45720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Nhận biết hình tam giác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0550" y="5486400"/>
            <a:ext cx="203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HÌNH TAM GIÁC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334000" y="15240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50063" y="116603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371599"/>
            <a:ext cx="477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8" y="2590800"/>
            <a:ext cx="3173412" cy="31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3704610" cy="314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90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362200"/>
            <a:ext cx="59435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biến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mất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340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Bui Anh Van</cp:lastModifiedBy>
  <cp:revision>18</cp:revision>
  <dcterms:created xsi:type="dcterms:W3CDTF">2017-11-03T07:56:43Z</dcterms:created>
  <dcterms:modified xsi:type="dcterms:W3CDTF">2025-01-05T03:08:35Z</dcterms:modified>
</cp:coreProperties>
</file>