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9" r:id="rId3"/>
    <p:sldId id="291" r:id="rId4"/>
    <p:sldId id="292" r:id="rId5"/>
    <p:sldId id="294" r:id="rId6"/>
    <p:sldId id="297" r:id="rId7"/>
    <p:sldId id="279" r:id="rId8"/>
    <p:sldId id="280" r:id="rId9"/>
    <p:sldId id="282" r:id="rId10"/>
    <p:sldId id="283" r:id="rId11"/>
    <p:sldId id="298" r:id="rId12"/>
    <p:sldId id="284" r:id="rId13"/>
    <p:sldId id="285" r:id="rId14"/>
    <p:sldId id="286" r:id="rId15"/>
    <p:sldId id="287" r:id="rId16"/>
    <p:sldId id="288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FF"/>
    <a:srgbClr val="6600CC"/>
    <a:srgbClr val="003399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2909" autoAdjust="0"/>
  </p:normalViewPr>
  <p:slideViewPr>
    <p:cSldViewPr>
      <p:cViewPr varScale="1">
        <p:scale>
          <a:sx n="73" d="100"/>
          <a:sy n="73" d="100"/>
        </p:scale>
        <p:origin x="62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1E66E-31F8-413F-83F8-93543D9CA6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B30A5-E871-4E21-9792-3BC3A7013D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2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B3120-0171-4650-849D-FDD6415D61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9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B039F-79C7-4D56-AB56-2C7C7170F1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F4B25-F775-430A-A1B4-70A92D73A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8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AD2DF-EB12-49B0-96CB-4652C1F4C5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3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92DC5-9CC9-4665-A0A3-B34928DD2A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5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5A78D-E28B-44D2-B149-084FEFE4C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DDFBE-C645-4F4C-8E5C-3F1A472F2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6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17CC5-EF9C-47A2-B393-CD00B91240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4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8B57A-4677-4EF3-91A0-2CA39AE8B0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1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9FD816-F219-418D-A739-D662AC0C86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10887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pPr algn="ctr"/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911226"/>
            <a:ext cx="1174651" cy="11746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96524" y="3090970"/>
            <a:ext cx="7385676" cy="2138065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2900" y="3658173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</a:t>
            </a:r>
            <a:r>
              <a:rPr lang="en-US" sz="28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 chuồn chuồn ớt”</a:t>
            </a:r>
            <a:endParaRPr lang="en-US" sz="2800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</a:t>
            </a:r>
          </a:p>
          <a:p>
            <a:r>
              <a:rPr lang="en-US" sz="28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</a:t>
            </a:r>
            <a:r>
              <a:rPr lang="en-US" sz="28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</a:t>
            </a:r>
            <a:endParaRPr lang="en-US" sz="2800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641861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</a:t>
            </a:r>
            <a:r>
              <a:rPr lang="en-US" sz="24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n-US" sz="240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en-US" sz="2400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6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" y="3517"/>
            <a:ext cx="12192000" cy="68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2075"/>
            <a:ext cx="1143000" cy="1143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2438400"/>
            <a:ext cx="80121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chuồn chuồn bay lên đồi thì thế</a:t>
            </a:r>
          </a:p>
          <a:p>
            <a:pPr algn="ctr"/>
            <a:r>
              <a:rPr lang="en-US" sz="40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nhỉ?</a:t>
            </a:r>
            <a:endParaRPr lang="en-US" sz="4000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45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" y="3517"/>
            <a:ext cx="12192000" cy="68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2075"/>
            <a:ext cx="1143000" cy="1143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44830" y="2438400"/>
            <a:ext cx="73420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đã làm gì khi nhìn thấy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 chuồn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3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nền đẹp cho PowerPoint với những đóa hoa lan | Flower backgrounds,  Flower background wallpaper, Poster background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118872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54600"/>
            <a:ext cx="1363038" cy="13630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5601" y="2057400"/>
            <a:ext cx="5535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</a:p>
        </p:txBody>
      </p:sp>
    </p:spTree>
    <p:extLst>
      <p:ext uri="{BB962C8B-B14F-4D97-AF65-F5344CB8AC3E}">
        <p14:creationId xmlns:p14="http://schemas.microsoft.com/office/powerpoint/2010/main" val="3282073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84" y="-94328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352800" y="136687"/>
            <a:ext cx="6096000" cy="1090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95587" y="270890"/>
            <a:ext cx="4953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Chuồn chuồn ớt</a:t>
            </a:r>
            <a:endParaRPr lang="en-US" sz="5400" b="1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" y="87078"/>
            <a:ext cx="1330560" cy="13305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15323" y="1759122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chuồn chuồn ớt</a:t>
            </a:r>
          </a:p>
          <a:p>
            <a:pPr algn="ctr"/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 ngày rong chơi</a:t>
            </a:r>
            <a:b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mang màu lửa</a:t>
            </a:r>
            <a:b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 như than vùi.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0126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2088"/>
            <a:ext cx="1345550" cy="13455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190500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 chuồn ớt ơi</a:t>
            </a:r>
            <a:b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 bay lên đồi</a:t>
            </a:r>
            <a:b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may bén lửa</a:t>
            </a:r>
            <a:b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 rừng m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vui!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4283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959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9590"/>
            <a:ext cx="1348048" cy="13480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1799" y="169352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chuồn chuồn ớt</a:t>
            </a:r>
            <a:b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lửa đi chơi</a:t>
            </a:r>
            <a:b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rình để bắt</a:t>
            </a:r>
            <a:b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nhằm tóm đuôi.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94706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4"/>
            <a:ext cx="12344400" cy="686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" y="0"/>
            <a:ext cx="1219200" cy="121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95478" y="3124200"/>
            <a:ext cx="3801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66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117729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126"/>
            <a:ext cx="12222836" cy="6884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"/>
            <a:ext cx="914400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5118" y="2133600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hát bài “ Con chuồn chuồn”</a:t>
            </a:r>
            <a:endParaRPr lang="en-US" sz="4000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8"/>
            <a:ext cx="12192000" cy="6887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07243" y="57463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Con chuồn chuồn ớt</a:t>
            </a:r>
          </a:p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 : Xuân Nùng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853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-1"/>
            <a:ext cx="7972425" cy="6809463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7315200" y="92075"/>
            <a:ext cx="4848225" cy="318452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43700" y="553760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/>
              <a:t/>
            </a:r>
            <a:br>
              <a:rPr lang="vi-VN"/>
            </a:b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chuồn chuồn ớt</a:t>
            </a:r>
          </a:p>
          <a:p>
            <a:pPr algn="ctr"/>
            <a:r>
              <a:rPr lang="vi-VN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 </a:t>
            </a: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rong chơi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mang màu lửa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 như than vùi.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92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353"/>
          <a:stretch/>
        </p:blipFill>
        <p:spPr>
          <a:xfrm>
            <a:off x="3287842" y="-7494"/>
            <a:ext cx="890415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" b="89706" l="9824" r="89924"/>
                    </a14:imgEffect>
                  </a14:imgLayer>
                </a14:imgProps>
              </a:ext>
            </a:extLst>
          </a:blip>
          <a:srcRect l="20151" t="6702" r="15365" b="25650"/>
          <a:stretch/>
        </p:blipFill>
        <p:spPr>
          <a:xfrm rot="21048561">
            <a:off x="5777545" y="124055"/>
            <a:ext cx="3853539" cy="2769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3" y="14990"/>
            <a:ext cx="4957876" cy="32910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501" y="689692"/>
            <a:ext cx="49714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 chuồn ớt ơi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 bay lên đồi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may bén lửa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 rừng </a:t>
            </a:r>
            <a:r>
              <a:rPr lang="vi-VN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vui!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81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5" y="-76200"/>
            <a:ext cx="12712700" cy="693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2" y="1"/>
            <a:ext cx="4547017" cy="2743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749510" y="46366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chuồn chuồn ớt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lửa đi chơi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rình để bắt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nhằm tóm đuôi.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8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uyển chọn những khung PowerPoint đẹp nhất 2022 - Fptshop.com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5"/>
            <a:ext cx="11811000" cy="686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5"/>
            <a:ext cx="914400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1915" y="1694621"/>
            <a:ext cx="6477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</a:t>
            </a:r>
          </a:p>
          <a:p>
            <a:pPr algn="ctr"/>
            <a:r>
              <a:rPr lang="en-US" sz="4800" b="1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dung bài thơ</a:t>
            </a:r>
          </a:p>
        </p:txBody>
      </p:sp>
    </p:spTree>
    <p:extLst>
      <p:ext uri="{BB962C8B-B14F-4D97-AF65-F5344CB8AC3E}">
        <p14:creationId xmlns:p14="http://schemas.microsoft.com/office/powerpoint/2010/main" val="3203540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46618"/>
            <a:ext cx="12115800" cy="68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3514"/>
            <a:ext cx="1425406" cy="14254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00400" y="2438401"/>
            <a:ext cx="50289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</a:t>
            </a:r>
            <a:r>
              <a:rPr 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về con gì</a:t>
            </a:r>
            <a:r>
              <a:rPr 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7900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7"/>
            <a:ext cx="12192000" cy="68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19"/>
            <a:ext cx="1143000" cy="1143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02170" y="2539743"/>
            <a:ext cx="75086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chuồn chồn ớt suốt ngày làm gì? Trên mình mang màu gì?</a:t>
            </a:r>
            <a:endParaRPr lang="en-US" sz="40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154</Words>
  <Application>Microsoft Office PowerPoint</Application>
  <PresentationFormat>Widescreen</PresentationFormat>
  <Paragraphs>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HTCOM</dc:creator>
  <cp:lastModifiedBy>Administrator</cp:lastModifiedBy>
  <cp:revision>64</cp:revision>
  <dcterms:created xsi:type="dcterms:W3CDTF">2008-12-13T23:59:25Z</dcterms:created>
  <dcterms:modified xsi:type="dcterms:W3CDTF">2025-01-02T03:34:55Z</dcterms:modified>
</cp:coreProperties>
</file>