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2" r:id="rId2"/>
    <p:sldId id="274" r:id="rId3"/>
    <p:sldId id="259" r:id="rId4"/>
    <p:sldId id="265" r:id="rId5"/>
    <p:sldId id="266" r:id="rId6"/>
    <p:sldId id="260" r:id="rId7"/>
    <p:sldId id="267" r:id="rId8"/>
    <p:sldId id="261" r:id="rId9"/>
    <p:sldId id="262" r:id="rId10"/>
    <p:sldId id="263" r:id="rId11"/>
    <p:sldId id="264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7F20D92-8780-F529-7F93-0CA0EDA4FDA0}" name="Mymy nguyễn" initials="Mn" userId="301bd960b6d2f8e6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3" d="100"/>
          <a:sy n="53" d="100"/>
        </p:scale>
        <p:origin x="703" y="-5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963AC-A7C9-4943-B54E-2765A0C09951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84C20-50FF-4D56-BCA8-D5E73BAA0A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279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9A4E8-09E6-40A3-ACB4-9EBD2A36B1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4675A5-A2FD-46DB-B7A2-566AAB021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3C00D6-402C-48FE-B409-E4D5AD74E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51BF-FC63-4D99-AA89-1751EF54C344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DF2DF-D60D-416B-89F3-46CD5F579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59D5B-8179-4DDD-AF1D-6FF30937F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C313-EC69-4710-A49B-51AB9B36E6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404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636B-4CC6-47F8-B84E-45EB8FD3F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B3006D-5E68-4716-9B25-DA721A0064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2E587C-3662-4F27-9B82-E27AD4155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51BF-FC63-4D99-AA89-1751EF54C344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0E2388-5336-460A-B759-87B70B2AE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6565E-226E-4309-B545-E77C07445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C313-EC69-4710-A49B-51AB9B36E6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436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A06D24-C97E-4F6B-A0AC-394DF0AA1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AACC2B-326E-4300-8E30-94D660C5B9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0EEC32-1953-402A-BE04-54BEBF8C4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51BF-FC63-4D99-AA89-1751EF54C344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EBB02-919C-44DD-9687-4B2351AE0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25EFE-B7FC-44F4-998D-926DE7ED8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C313-EC69-4710-A49B-51AB9B36E6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481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FD557-7296-428B-9748-B4C3EE3C8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0FFF5-54EE-477C-BBE3-438CAEA12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AA407D-447C-4CDF-9F21-6B1A12278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51BF-FC63-4D99-AA89-1751EF54C344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690DB-FF40-4CC6-9A29-C1B407907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434E3-C296-4C07-9D5A-9676A934B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C313-EC69-4710-A49B-51AB9B36E6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178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80E1D-A34B-4A26-A917-72BF94749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BEC649-4225-4093-BE32-2A526C1CF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8B323-A940-4F8E-9B07-2CEA7C43D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51BF-FC63-4D99-AA89-1751EF54C344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6375A-DC7A-49D4-A879-BC5CB700D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63BAE-CD59-485E-B588-B892DF6FB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C313-EC69-4710-A49B-51AB9B36E6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42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91EB5-AEBA-4017-B597-14657F0C6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2F701-5225-47C6-8152-274567CBF0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FA39BF-11F1-40E9-A3B8-3CA0C81975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7A141-7897-4061-A63D-CC8EB2760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51BF-FC63-4D99-AA89-1751EF54C344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D6620E-7978-4BCA-B603-8945DE1C8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D68BC7-5834-429C-967D-49C11D353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C313-EC69-4710-A49B-51AB9B36E6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36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4FFF9-F950-4AD3-84CA-AE6FFFC4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BD4905-BB6A-4315-8F33-37D99CD99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5C0EB3-7017-4D02-99CB-C8CB839C17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47229-E78C-4BC1-BBE6-1B67439910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AB8B29-C24C-4642-90E0-2319322192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B7AB43-FAB8-44B9-B635-D3C739018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51BF-FC63-4D99-AA89-1751EF54C344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44D024-5D78-44BF-8B29-0D5E3642C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B03E49-8D31-4E04-90FB-4B0A2C9A1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C313-EC69-4710-A49B-51AB9B36E6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550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48D3A-2BE8-463F-ACE4-B516A326E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F0FF22-C5BF-4698-83D5-693CE8042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51BF-FC63-4D99-AA89-1751EF54C344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DA7DB5-2B5A-4E8F-B328-1E48B7FE7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CB8083-831F-443D-8985-89FA61CA2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C313-EC69-4710-A49B-51AB9B36E6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01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D52C8C-2102-42C6-9728-9BAD010A4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51BF-FC63-4D99-AA89-1751EF54C344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2C6122-876C-4D07-9F63-7EE9489AC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40509B-EEBD-49DD-8C98-9A2E0D1F9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C313-EC69-4710-A49B-51AB9B36E6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896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469F0-D5BB-4098-BACF-0E84CC6D5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A563E-79F4-41C3-8C39-4FD9BADC8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F7A54D-17C2-4368-B3E6-35A51BBF8E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32BD6-EDD3-410B-8938-5948172E4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51BF-FC63-4D99-AA89-1751EF54C344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BCE9AE-17F7-4B69-9EC4-CD0A473E1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48E613-FE8A-4F77-9593-CA0B566A5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C313-EC69-4710-A49B-51AB9B36E6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54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264CA-3E9C-4467-BABA-8D1C1E12A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1107B6-BDD5-45C2-AECD-9066C594A6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26D363-CE20-4046-AC4D-28F9403C35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7CAC3A-FA33-4D16-872A-1F47F8A71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51BF-FC63-4D99-AA89-1751EF54C344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B53098-DC34-4045-99E0-3666BE002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B8349D-AB6F-4339-8EF9-A75ADBEA9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C313-EC69-4710-A49B-51AB9B36E6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035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65F0C4-E1B2-4825-8F0B-6D01D3A77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84EA26-5230-4BEA-9672-D2BCF59FC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73D034-4072-45BE-9C94-6659A91B87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E51BF-FC63-4D99-AA89-1751EF54C344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670B1-17D4-4025-8157-6FC33D23A0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50379-C082-4A0B-8FC6-CBB8B2BD86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5C313-EC69-4710-A49B-51AB9B36E6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4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4.png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7.png"/><Relationship Id="rId10" Type="http://schemas.openxmlformats.org/officeDocument/2006/relationships/image" Target="../media/image20.png"/><Relationship Id="rId4" Type="http://schemas.openxmlformats.org/officeDocument/2006/relationships/image" Target="../media/image15.jpe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560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05200" y="10584"/>
            <a:ext cx="6756400" cy="1369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algn="ctr"/>
            <a:r>
              <a:rPr lang="vi-VN" sz="27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UBND PHƯỜNG PHÚC LỢI</a:t>
            </a:r>
          </a:p>
          <a:p>
            <a:pPr algn="ctr"/>
            <a:r>
              <a:rPr lang="en-US" sz="27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TRƯỜNG MẦM NON TUỔI HOA</a:t>
            </a:r>
          </a:p>
          <a:p>
            <a:pPr algn="ctr"/>
            <a:r>
              <a:rPr lang="en-US" sz="27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********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0972" y="912284"/>
            <a:ext cx="1802228" cy="117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946402" y="2743201"/>
            <a:ext cx="7385676" cy="2138065"/>
          </a:xfrm>
          <a:prstGeom prst="rect">
            <a:avLst/>
          </a:prstGeom>
          <a:noFill/>
        </p:spPr>
        <p:txBody>
          <a:bodyPr spcFirstLastPara="1" wrap="none" lIns="121917" tIns="60958" rIns="121917" bIns="60958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3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TẬP NÓI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152901" y="3657600"/>
            <a:ext cx="6515100" cy="1415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r>
              <a:rPr lang="en-US" sz="2800" b="1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24-36 </a:t>
            </a:r>
            <a:r>
              <a:rPr lang="en-US" sz="2800" b="1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en-US" sz="28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Lớp nhà trẻ D2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876800" y="6172200"/>
            <a:ext cx="4978400" cy="954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r>
              <a:rPr lang="en-US" sz="2700" b="1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7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7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7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2025</a:t>
            </a:r>
            <a:r>
              <a:rPr lang="en-US" sz="27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7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2026</a:t>
            </a:r>
          </a:p>
          <a:p>
            <a:endParaRPr lang="en-US" sz="27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8BFE877-B354-4078-844B-1249516202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06479"/>
            <a:ext cx="12192001" cy="68503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96E91E-9C8E-4088-9AE7-0757749684D2}"/>
              </a:ext>
            </a:extLst>
          </p:cNvPr>
          <p:cNvSpPr txBox="1"/>
          <p:nvPr/>
        </p:nvSpPr>
        <p:spPr>
          <a:xfrm>
            <a:off x="2130584" y="467731"/>
            <a:ext cx="8802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1: THI NÓI NHANH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05A029-AD99-4707-873D-2EDEC635AD8D}"/>
              </a:ext>
            </a:extLst>
          </p:cNvPr>
          <p:cNvSpPr txBox="1"/>
          <p:nvPr/>
        </p:nvSpPr>
        <p:spPr>
          <a:xfrm>
            <a:off x="797490" y="6554577"/>
            <a:ext cx="842962" cy="28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2" name="Picture 21" descr="A red mug with a handle&#10;&#10;Description automatically generated with medium confidence">
            <a:extLst>
              <a:ext uri="{FF2B5EF4-FFF2-40B4-BE49-F238E27FC236}">
                <a16:creationId xmlns:a16="http://schemas.microsoft.com/office/drawing/2014/main" id="{3A7CAA83-85E8-476D-97F5-9E566F39DD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974" y="2339167"/>
            <a:ext cx="3491210" cy="3102566"/>
          </a:xfrm>
          <a:prstGeom prst="rect">
            <a:avLst/>
          </a:prstGeom>
        </p:spPr>
      </p:pic>
      <p:sp>
        <p:nvSpPr>
          <p:cNvPr id="24" name="Arrow: Down 23">
            <a:extLst>
              <a:ext uri="{FF2B5EF4-FFF2-40B4-BE49-F238E27FC236}">
                <a16:creationId xmlns:a16="http://schemas.microsoft.com/office/drawing/2014/main" id="{286BEBFB-1178-47AC-9C8D-B3F67F7108A1}"/>
              </a:ext>
            </a:extLst>
          </p:cNvPr>
          <p:cNvSpPr/>
          <p:nvPr/>
        </p:nvSpPr>
        <p:spPr>
          <a:xfrm rot="3345181">
            <a:off x="6874592" y="1928085"/>
            <a:ext cx="304761" cy="8221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3EDDE132-57BA-49D9-AEF2-8648B7A0E52A}"/>
              </a:ext>
            </a:extLst>
          </p:cNvPr>
          <p:cNvSpPr/>
          <p:nvPr/>
        </p:nvSpPr>
        <p:spPr>
          <a:xfrm rot="5400000">
            <a:off x="7005411" y="3246937"/>
            <a:ext cx="293682" cy="9245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id="{A12850A8-05E4-47CE-BCBD-BC19FAEA08DF}"/>
              </a:ext>
            </a:extLst>
          </p:cNvPr>
          <p:cNvSpPr/>
          <p:nvPr/>
        </p:nvSpPr>
        <p:spPr>
          <a:xfrm rot="19314777">
            <a:off x="3588209" y="2673803"/>
            <a:ext cx="291731" cy="10580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604476A8-0481-4EF8-95A7-683F6B3B2B1D}"/>
              </a:ext>
            </a:extLst>
          </p:cNvPr>
          <p:cNvSpPr/>
          <p:nvPr/>
        </p:nvSpPr>
        <p:spPr>
          <a:xfrm rot="16200000">
            <a:off x="4325339" y="4482870"/>
            <a:ext cx="297725" cy="13364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EC18E35-E97D-456F-9247-97FCCDF8D164}"/>
              </a:ext>
            </a:extLst>
          </p:cNvPr>
          <p:cNvSpPr/>
          <p:nvPr/>
        </p:nvSpPr>
        <p:spPr>
          <a:xfrm>
            <a:off x="7340823" y="1478959"/>
            <a:ext cx="3228975" cy="103822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EB417D4-C5C7-4A56-A669-D4DEA4A39573}"/>
              </a:ext>
            </a:extLst>
          </p:cNvPr>
          <p:cNvSpPr/>
          <p:nvPr/>
        </p:nvSpPr>
        <p:spPr>
          <a:xfrm>
            <a:off x="7614527" y="3197303"/>
            <a:ext cx="3234448" cy="99343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B356EED-B377-452F-B7B5-BACD910A741F}"/>
              </a:ext>
            </a:extLst>
          </p:cNvPr>
          <p:cNvSpPr/>
          <p:nvPr/>
        </p:nvSpPr>
        <p:spPr>
          <a:xfrm>
            <a:off x="1438275" y="4491813"/>
            <a:ext cx="2736948" cy="88413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23C918D-0644-4319-A7FD-05421E56F461}"/>
              </a:ext>
            </a:extLst>
          </p:cNvPr>
          <p:cNvSpPr/>
          <p:nvPr/>
        </p:nvSpPr>
        <p:spPr>
          <a:xfrm>
            <a:off x="890270" y="2369642"/>
            <a:ext cx="2587003" cy="76944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Quai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69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9" grpId="0" animBg="1"/>
      <p:bldP spid="30" grpId="0" animBg="1"/>
      <p:bldP spid="2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C676125-B25F-4B4D-8BF7-4E129A9B62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14" y="0"/>
            <a:ext cx="1186542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2138B7-36C6-4706-BB1E-7F5E826E3CFC}"/>
              </a:ext>
            </a:extLst>
          </p:cNvPr>
          <p:cNvSpPr txBox="1"/>
          <p:nvPr/>
        </p:nvSpPr>
        <p:spPr>
          <a:xfrm>
            <a:off x="2710542" y="544286"/>
            <a:ext cx="8403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CÁI GÌ BIẾN MẤT</a:t>
            </a:r>
          </a:p>
        </p:txBody>
      </p:sp>
      <p:pic>
        <p:nvPicPr>
          <p:cNvPr id="8" name="Picture 7" descr="A red mug with a handle&#10;&#10;Description automatically generated with medium confidence">
            <a:extLst>
              <a:ext uri="{FF2B5EF4-FFF2-40B4-BE49-F238E27FC236}">
                <a16:creationId xmlns:a16="http://schemas.microsoft.com/office/drawing/2014/main" id="{8E4A07AB-81E5-498D-9A0D-47A5C613DA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92" y="1973848"/>
            <a:ext cx="3092937" cy="2748629"/>
          </a:xfrm>
          <a:prstGeom prst="rect">
            <a:avLst/>
          </a:prstGeom>
        </p:spPr>
      </p:pic>
      <p:pic>
        <p:nvPicPr>
          <p:cNvPr id="7" name="Picture 6" descr="A white mug with a handle&#10;&#10;Description automatically generated with medium confidence">
            <a:extLst>
              <a:ext uri="{FF2B5EF4-FFF2-40B4-BE49-F238E27FC236}">
                <a16:creationId xmlns:a16="http://schemas.microsoft.com/office/drawing/2014/main" id="{888C6FAA-BE02-438F-9AD9-8F7CCA1BC5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609" y="1492638"/>
            <a:ext cx="3503905" cy="3503905"/>
          </a:xfrm>
          <a:prstGeom prst="rect">
            <a:avLst/>
          </a:prstGeom>
        </p:spPr>
      </p:pic>
      <p:pic>
        <p:nvPicPr>
          <p:cNvPr id="9" name="FILE_20211121_130312_Bản ghi của tôi# 014">
            <a:hlinkClick r:id="" action="ppaction://media"/>
            <a:extLst>
              <a:ext uri="{FF2B5EF4-FFF2-40B4-BE49-F238E27FC236}">
                <a16:creationId xmlns:a16="http://schemas.microsoft.com/office/drawing/2014/main" id="{AAEB0000-00EF-426F-9386-C0616AF4DE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1114313" y="611051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96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5749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D5ADE045-4D63-43D0-9E3C-BFADC5A9CB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" y="-315686"/>
            <a:ext cx="12138488" cy="6827900"/>
          </a:xfrm>
          <a:prstGeom prst="rect">
            <a:avLst/>
          </a:prstGeom>
        </p:spPr>
      </p:pic>
      <p:grpSp>
        <p:nvGrpSpPr>
          <p:cNvPr id="6" name="Group 8">
            <a:extLst>
              <a:ext uri="{FF2B5EF4-FFF2-40B4-BE49-F238E27FC236}">
                <a16:creationId xmlns:a16="http://schemas.microsoft.com/office/drawing/2014/main" id="{182EA397-D567-48B0-8223-38F10B27EEC8}"/>
              </a:ext>
            </a:extLst>
          </p:cNvPr>
          <p:cNvGrpSpPr/>
          <p:nvPr/>
        </p:nvGrpSpPr>
        <p:grpSpPr>
          <a:xfrm>
            <a:off x="-46566" y="-315686"/>
            <a:ext cx="12192000" cy="6934200"/>
            <a:chOff x="0" y="-19"/>
            <a:chExt cx="5760" cy="4377"/>
          </a:xfrm>
        </p:grpSpPr>
        <p:pic>
          <p:nvPicPr>
            <p:cNvPr id="7" name="Picture 9" descr="flower[1][1][1][1]">
              <a:extLst>
                <a:ext uri="{FF2B5EF4-FFF2-40B4-BE49-F238E27FC236}">
                  <a16:creationId xmlns:a16="http://schemas.microsoft.com/office/drawing/2014/main" id="{0978E6C1-43D1-49F0-8739-8AB7A3D1C5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" name="Picture 10" descr="flower[1][1][1][1]">
              <a:extLst>
                <a:ext uri="{FF2B5EF4-FFF2-40B4-BE49-F238E27FC236}">
                  <a16:creationId xmlns:a16="http://schemas.microsoft.com/office/drawing/2014/main" id="{ADBBCA61-B454-43C9-8668-ADDDDE0E5B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" name="Picture 11" descr="flower[1][1][1][1]">
              <a:extLst>
                <a:ext uri="{FF2B5EF4-FFF2-40B4-BE49-F238E27FC236}">
                  <a16:creationId xmlns:a16="http://schemas.microsoft.com/office/drawing/2014/main" id="{5791B864-1387-47AE-91AA-B0A4C4556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" name="Picture 12" descr="flower[1][1][1][1]">
              <a:extLst>
                <a:ext uri="{FF2B5EF4-FFF2-40B4-BE49-F238E27FC236}">
                  <a16:creationId xmlns:a16="http://schemas.microsoft.com/office/drawing/2014/main" id="{8EDF6159-5646-48C4-A305-3441FA8BD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6" name="WordArt 4">
            <a:extLst>
              <a:ext uri="{FF2B5EF4-FFF2-40B4-BE49-F238E27FC236}">
                <a16:creationId xmlns:a16="http://schemas.microsoft.com/office/drawing/2014/main" id="{E1D2B056-3C8A-448F-8182-069BDF1DEFDB}"/>
              </a:ext>
            </a:extLst>
          </p:cNvPr>
          <p:cNvSpPr>
            <a:spLocks noTextEdit="1"/>
          </p:cNvSpPr>
          <p:nvPr/>
        </p:nvSpPr>
        <p:spPr>
          <a:xfrm>
            <a:off x="2514600" y="1839685"/>
            <a:ext cx="75438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 b="1" dirty="0" err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chào</a:t>
            </a:r>
            <a:r>
              <a:rPr lang="en-US" sz="3600" b="1" dirty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tạm</a:t>
            </a:r>
            <a:r>
              <a:rPr lang="en-US" sz="3600" b="1" dirty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endParaRPr lang="en-US" sz="3600" b="1" dirty="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7" name="FILE_20211112_160447_Bản ghi của tôi# 011">
            <a:hlinkClick r:id="" action="ppaction://media"/>
            <a:extLst>
              <a:ext uri="{FF2B5EF4-FFF2-40B4-BE49-F238E27FC236}">
                <a16:creationId xmlns:a16="http://schemas.microsoft.com/office/drawing/2014/main" id="{51982931-5F3F-42C2-8E01-D425753B17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218637" y="561168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79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8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C1FB7C9B-0B73-45A7-8E38-4BDC0B33CF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74012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F4FE6B-F17A-4B26-9652-AE64FBF4B666}"/>
              </a:ext>
            </a:extLst>
          </p:cNvPr>
          <p:cNvSpPr txBox="1"/>
          <p:nvPr/>
        </p:nvSpPr>
        <p:spPr>
          <a:xfrm>
            <a:off x="731520" y="1304925"/>
            <a:ext cx="113461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/>
          </a:p>
          <a:p>
            <a:endParaRPr lang="en-US" sz="4400" dirty="0"/>
          </a:p>
        </p:txBody>
      </p:sp>
      <p:pic>
        <p:nvPicPr>
          <p:cNvPr id="6" name="FILE_20211112_153533_Bản ghi của tôi# 002">
            <a:hlinkClick r:id="" action="ppaction://media"/>
            <a:extLst>
              <a:ext uri="{FF2B5EF4-FFF2-40B4-BE49-F238E27FC236}">
                <a16:creationId xmlns:a16="http://schemas.microsoft.com/office/drawing/2014/main" id="{B3C51B93-575E-4231-9250-69279E60FE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0760075" y="5553075"/>
            <a:ext cx="406400" cy="406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31521" y="492369"/>
            <a:ext cx="11127544" cy="6350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I.Mục đích yêu cầu</a:t>
            </a:r>
            <a:endParaRPr lang="vi-VN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750"/>
              </a:spcAft>
            </a:pP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Kiến thức</a:t>
            </a:r>
            <a:b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- Trẻ biết tên gọi: Cái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, miệng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, đáy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Aft>
                <a:spcPts val="750"/>
              </a:spcAft>
            </a:pP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- Trẻ biết cái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là đồ dùng để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Kĩ năng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750"/>
              </a:spcAft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Trẻ nói được tên cái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, miệng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, đáy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750"/>
              </a:spcAft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750"/>
              </a:spcAft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Phát triển kĩ năng ghi nhớ và quan sát, nhận biết cho trẻ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vi-VN" sz="3200" dirty="0">
                <a:latin typeface="Times New Roman" pitchFamily="18" charset="0"/>
                <a:cs typeface="Times New Roman" pitchFamily="18" charset="0"/>
              </a:rPr>
            </a:b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3.Thái độ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750"/>
              </a:spcAft>
            </a:pP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- Biết giữ gìn đồ dùng trong gia đình.</a:t>
            </a:r>
          </a:p>
          <a:p>
            <a:pPr>
              <a:spcAft>
                <a:spcPts val="750"/>
              </a:spcAft>
            </a:pP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- Hứng thú tham gia chơi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744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8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C1FB7C9B-0B73-45A7-8E38-4BDC0B33CF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74012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F4FE6B-F17A-4B26-9652-AE64FBF4B666}"/>
              </a:ext>
            </a:extLst>
          </p:cNvPr>
          <p:cNvSpPr txBox="1"/>
          <p:nvPr/>
        </p:nvSpPr>
        <p:spPr>
          <a:xfrm>
            <a:off x="1266092" y="1304925"/>
            <a:ext cx="1081160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1.Ổn </a:t>
            </a:r>
            <a:r>
              <a:rPr lang="en-US" sz="6000" b="1" dirty="0" err="1"/>
              <a:t>định</a:t>
            </a:r>
            <a:r>
              <a:rPr lang="en-US" sz="6000" b="1" dirty="0"/>
              <a:t> </a:t>
            </a:r>
            <a:r>
              <a:rPr lang="en-US" sz="6000" b="1" dirty="0" err="1"/>
              <a:t>tổ</a:t>
            </a:r>
            <a:r>
              <a:rPr lang="en-US" sz="6000" b="1" dirty="0"/>
              <a:t> </a:t>
            </a:r>
            <a:r>
              <a:rPr lang="en-US" sz="6000" b="1" dirty="0" err="1"/>
              <a:t>chức</a:t>
            </a:r>
            <a:r>
              <a:rPr lang="en-US" sz="6000" b="1" dirty="0"/>
              <a:t>:</a:t>
            </a:r>
          </a:p>
          <a:p>
            <a:r>
              <a:rPr lang="en-US" sz="6000" b="1" dirty="0"/>
              <a:t>   </a:t>
            </a:r>
            <a:r>
              <a:rPr lang="en-US" sz="6000" b="1" dirty="0" err="1"/>
              <a:t>Bài</a:t>
            </a:r>
            <a:r>
              <a:rPr lang="en-US" sz="6000" b="1" dirty="0"/>
              <a:t> </a:t>
            </a:r>
            <a:r>
              <a:rPr lang="en-US" sz="6000" b="1" dirty="0" err="1"/>
              <a:t>thơ</a:t>
            </a:r>
            <a:r>
              <a:rPr lang="en-US" sz="6000" b="1" dirty="0"/>
              <a:t>: </a:t>
            </a:r>
            <a:r>
              <a:rPr lang="en-US" sz="6000" b="1" dirty="0" err="1"/>
              <a:t>Cái</a:t>
            </a:r>
            <a:r>
              <a:rPr lang="en-US" sz="6000" b="1" dirty="0"/>
              <a:t> </a:t>
            </a:r>
            <a:r>
              <a:rPr lang="en-US" sz="6000" b="1" dirty="0" err="1"/>
              <a:t>cốc</a:t>
            </a:r>
            <a:endParaRPr lang="en-US" sz="6000" b="1" dirty="0"/>
          </a:p>
          <a:p>
            <a:r>
              <a:rPr lang="en-US" sz="4400" dirty="0"/>
              <a:t>        </a:t>
            </a:r>
            <a:r>
              <a:rPr lang="en-US" sz="4400" dirty="0" err="1"/>
              <a:t>Cái</a:t>
            </a:r>
            <a:r>
              <a:rPr lang="en-US" sz="4400" dirty="0"/>
              <a:t> </a:t>
            </a:r>
            <a:r>
              <a:rPr lang="en-US" sz="4400" dirty="0" err="1"/>
              <a:t>cốc</a:t>
            </a:r>
            <a:r>
              <a:rPr lang="en-US" sz="4400" dirty="0"/>
              <a:t> </a:t>
            </a:r>
            <a:r>
              <a:rPr lang="en-US" sz="4400" dirty="0" err="1"/>
              <a:t>của</a:t>
            </a:r>
            <a:r>
              <a:rPr lang="en-US" sz="4400" dirty="0"/>
              <a:t> </a:t>
            </a:r>
            <a:r>
              <a:rPr lang="en-US" sz="4400" dirty="0" err="1"/>
              <a:t>bé</a:t>
            </a:r>
            <a:endParaRPr lang="en-US" sz="4400" dirty="0"/>
          </a:p>
          <a:p>
            <a:r>
              <a:rPr lang="en-US" sz="4400" dirty="0"/>
              <a:t>        </a:t>
            </a:r>
            <a:r>
              <a:rPr lang="en-US" sz="4400" dirty="0" err="1"/>
              <a:t>Uống</a:t>
            </a:r>
            <a:r>
              <a:rPr lang="en-US" sz="4400" dirty="0"/>
              <a:t> </a:t>
            </a:r>
            <a:r>
              <a:rPr lang="en-US" sz="4400" dirty="0" err="1"/>
              <a:t>nước</a:t>
            </a:r>
            <a:r>
              <a:rPr lang="en-US" sz="4400" dirty="0"/>
              <a:t> </a:t>
            </a:r>
            <a:r>
              <a:rPr lang="en-US" sz="4400" dirty="0" err="1"/>
              <a:t>mỗi</a:t>
            </a:r>
            <a:r>
              <a:rPr lang="en-US" sz="4400" dirty="0"/>
              <a:t> </a:t>
            </a:r>
            <a:r>
              <a:rPr lang="en-US" sz="4400" dirty="0" err="1"/>
              <a:t>ngày</a:t>
            </a:r>
            <a:endParaRPr lang="en-US" sz="4400" dirty="0"/>
          </a:p>
          <a:p>
            <a:r>
              <a:rPr lang="en-US" sz="4400" dirty="0"/>
              <a:t>        </a:t>
            </a:r>
            <a:r>
              <a:rPr lang="en-US" sz="4400" dirty="0" err="1"/>
              <a:t>Cái</a:t>
            </a:r>
            <a:r>
              <a:rPr lang="en-US" sz="4400" dirty="0"/>
              <a:t> </a:t>
            </a:r>
            <a:r>
              <a:rPr lang="en-US" sz="4400" dirty="0" err="1"/>
              <a:t>cốc</a:t>
            </a:r>
            <a:r>
              <a:rPr lang="en-US" sz="4400" dirty="0"/>
              <a:t> </a:t>
            </a:r>
            <a:r>
              <a:rPr lang="en-US" sz="4400" dirty="0" err="1"/>
              <a:t>có</a:t>
            </a:r>
            <a:r>
              <a:rPr lang="en-US" sz="4400" dirty="0"/>
              <a:t> </a:t>
            </a:r>
            <a:r>
              <a:rPr lang="en-US" sz="4400" dirty="0" err="1"/>
              <a:t>quai</a:t>
            </a:r>
            <a:r>
              <a:rPr lang="en-US" sz="4400" dirty="0"/>
              <a:t> </a:t>
            </a:r>
          </a:p>
          <a:p>
            <a:r>
              <a:rPr lang="en-US" sz="4400" dirty="0"/>
              <a:t>        </a:t>
            </a:r>
            <a:r>
              <a:rPr lang="en-US" sz="4400" dirty="0" err="1"/>
              <a:t>Bé</a:t>
            </a:r>
            <a:r>
              <a:rPr lang="en-US" sz="4400" dirty="0"/>
              <a:t> </a:t>
            </a:r>
            <a:r>
              <a:rPr lang="en-US" sz="4400" dirty="0" err="1"/>
              <a:t>mang</a:t>
            </a:r>
            <a:r>
              <a:rPr lang="en-US" sz="4400" dirty="0"/>
              <a:t> </a:t>
            </a:r>
            <a:r>
              <a:rPr lang="en-US" sz="4400" dirty="0" err="1"/>
              <a:t>đến</a:t>
            </a:r>
            <a:r>
              <a:rPr lang="en-US" sz="4400" dirty="0"/>
              <a:t> </a:t>
            </a:r>
            <a:r>
              <a:rPr lang="en-US" sz="4400" dirty="0" err="1"/>
              <a:t>lớp</a:t>
            </a:r>
            <a:r>
              <a:rPr lang="en-US" sz="4400" dirty="0"/>
              <a:t>.</a:t>
            </a:r>
          </a:p>
        </p:txBody>
      </p:sp>
      <p:pic>
        <p:nvPicPr>
          <p:cNvPr id="6" name="FILE_20211112_153533_Bản ghi của tôi# 002">
            <a:hlinkClick r:id="" action="ppaction://media"/>
            <a:extLst>
              <a:ext uri="{FF2B5EF4-FFF2-40B4-BE49-F238E27FC236}">
                <a16:creationId xmlns:a16="http://schemas.microsoft.com/office/drawing/2014/main" id="{B3C51B93-575E-4231-9250-69279E60FE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0760075" y="5553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44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8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DC18ADBE-9DCB-448B-B0C3-19E55175BA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F4FE6B-F17A-4B26-9652-AE64FBF4B666}"/>
              </a:ext>
            </a:extLst>
          </p:cNvPr>
          <p:cNvSpPr txBox="1"/>
          <p:nvPr/>
        </p:nvSpPr>
        <p:spPr>
          <a:xfrm>
            <a:off x="393895" y="1490008"/>
            <a:ext cx="113666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2.Phương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pháp,hình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FILE_20211112_153632_Bản ghi của tôi# 003">
            <a:hlinkClick r:id="" action="ppaction://media"/>
            <a:extLst>
              <a:ext uri="{FF2B5EF4-FFF2-40B4-BE49-F238E27FC236}">
                <a16:creationId xmlns:a16="http://schemas.microsoft.com/office/drawing/2014/main" id="{CB125EDE-8806-4C94-8AAE-1FBEC7FBC9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235418" y="582884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5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, square&#10;&#10;Description automatically generated">
            <a:extLst>
              <a:ext uri="{FF2B5EF4-FFF2-40B4-BE49-F238E27FC236}">
                <a16:creationId xmlns:a16="http://schemas.microsoft.com/office/drawing/2014/main" id="{73778B46-D177-4703-AE71-F2565AC5E3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" y="-18087"/>
            <a:ext cx="12167833" cy="68952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C14064-A62B-4BC7-8AA0-A6FF59088410}"/>
              </a:ext>
            </a:extLst>
          </p:cNvPr>
          <p:cNvSpPr txBox="1"/>
          <p:nvPr/>
        </p:nvSpPr>
        <p:spPr>
          <a:xfrm>
            <a:off x="423864" y="6324600"/>
            <a:ext cx="842962" cy="28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 descr="A red mug with a handle&#10;&#10;Description automatically generated with medium confidence">
            <a:extLst>
              <a:ext uri="{FF2B5EF4-FFF2-40B4-BE49-F238E27FC236}">
                <a16:creationId xmlns:a16="http://schemas.microsoft.com/office/drawing/2014/main" id="{45E90610-C710-4660-B88E-349D82ACF9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272" y="1546720"/>
            <a:ext cx="4810574" cy="4275057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752F2675-A806-4E4F-A653-BCCE58C7CC1A}"/>
              </a:ext>
            </a:extLst>
          </p:cNvPr>
          <p:cNvSpPr/>
          <p:nvPr/>
        </p:nvSpPr>
        <p:spPr>
          <a:xfrm>
            <a:off x="7693572" y="620668"/>
            <a:ext cx="3298302" cy="8749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34469F3C-43D1-4C73-91D1-7E114DA0653D}"/>
              </a:ext>
            </a:extLst>
          </p:cNvPr>
          <p:cNvSpPr/>
          <p:nvPr/>
        </p:nvSpPr>
        <p:spPr>
          <a:xfrm rot="3345181">
            <a:off x="7016942" y="908423"/>
            <a:ext cx="455534" cy="11346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4202B2-B9D5-4536-A1C7-617F81524970}"/>
              </a:ext>
            </a:extLst>
          </p:cNvPr>
          <p:cNvSpPr txBox="1"/>
          <p:nvPr/>
        </p:nvSpPr>
        <p:spPr>
          <a:xfrm>
            <a:off x="8372806" y="765760"/>
            <a:ext cx="28094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cốc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30F02D9-2425-4E37-895A-D795D9EB5F30}"/>
              </a:ext>
            </a:extLst>
          </p:cNvPr>
          <p:cNvSpPr/>
          <p:nvPr/>
        </p:nvSpPr>
        <p:spPr>
          <a:xfrm rot="5400000">
            <a:off x="7570756" y="2897732"/>
            <a:ext cx="362613" cy="13463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EC2F250-876A-42F2-889C-DC41F95B803F}"/>
              </a:ext>
            </a:extLst>
          </p:cNvPr>
          <p:cNvSpPr/>
          <p:nvPr/>
        </p:nvSpPr>
        <p:spPr>
          <a:xfrm>
            <a:off x="8425219" y="3058511"/>
            <a:ext cx="2809403" cy="8749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41ADA3-4B49-44C6-9732-43BCC1530F80}"/>
              </a:ext>
            </a:extLst>
          </p:cNvPr>
          <p:cNvSpPr txBox="1"/>
          <p:nvPr/>
        </p:nvSpPr>
        <p:spPr>
          <a:xfrm>
            <a:off x="8735919" y="3186848"/>
            <a:ext cx="2174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cốc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9454452B-A59F-4EF9-B3F3-30170BBA45C3}"/>
              </a:ext>
            </a:extLst>
          </p:cNvPr>
          <p:cNvSpPr/>
          <p:nvPr/>
        </p:nvSpPr>
        <p:spPr>
          <a:xfrm rot="19314777">
            <a:off x="2874782" y="1951132"/>
            <a:ext cx="328871" cy="12547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83503EC2-936D-48B2-89BF-740E891173F8}"/>
              </a:ext>
            </a:extLst>
          </p:cNvPr>
          <p:cNvSpPr/>
          <p:nvPr/>
        </p:nvSpPr>
        <p:spPr>
          <a:xfrm rot="16200000">
            <a:off x="4046787" y="4792657"/>
            <a:ext cx="371475" cy="12096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8E37849-A328-49DB-984D-5ABCCC4E07DF}"/>
              </a:ext>
            </a:extLst>
          </p:cNvPr>
          <p:cNvSpPr/>
          <p:nvPr/>
        </p:nvSpPr>
        <p:spPr>
          <a:xfrm>
            <a:off x="1266826" y="4876801"/>
            <a:ext cx="2359243" cy="83799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73869B-2201-434D-A574-5DF9441E2EE6}"/>
              </a:ext>
            </a:extLst>
          </p:cNvPr>
          <p:cNvSpPr txBox="1"/>
          <p:nvPr/>
        </p:nvSpPr>
        <p:spPr>
          <a:xfrm>
            <a:off x="1744212" y="5069984"/>
            <a:ext cx="2450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cốc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BE54E2E-4B8F-4410-BCE4-755A77B89743}"/>
              </a:ext>
            </a:extLst>
          </p:cNvPr>
          <p:cNvSpPr/>
          <p:nvPr/>
        </p:nvSpPr>
        <p:spPr>
          <a:xfrm>
            <a:off x="0" y="1495628"/>
            <a:ext cx="2722179" cy="83799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Quai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cốc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A013335-9312-4282-85C1-AEE80E17C31D}"/>
              </a:ext>
            </a:extLst>
          </p:cNvPr>
          <p:cNvSpPr/>
          <p:nvPr/>
        </p:nvSpPr>
        <p:spPr>
          <a:xfrm>
            <a:off x="4256204" y="201030"/>
            <a:ext cx="2696094" cy="10143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cốc</a:t>
            </a:r>
            <a:endParaRPr lang="en-US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51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12" grpId="0"/>
      <p:bldP spid="13" grpId="0" animBg="1"/>
      <p:bldP spid="15" grpId="0" animBg="1"/>
      <p:bldP spid="19" grpId="0"/>
      <p:bldP spid="20" grpId="0" animBg="1"/>
      <p:bldP spid="21" grpId="0" animBg="1"/>
      <p:bldP spid="22" grpId="0" animBg="1"/>
      <p:bldP spid="23" grpId="0"/>
      <p:bldP spid="24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06F603DE-7D4D-4CB0-BAB9-E001D18F05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3040" y="0"/>
            <a:ext cx="13655040" cy="6858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E86E0D3-ECA9-434D-BEF2-EAF31D1E2C81}"/>
              </a:ext>
            </a:extLst>
          </p:cNvPr>
          <p:cNvSpPr txBox="1"/>
          <p:nvPr/>
        </p:nvSpPr>
        <p:spPr>
          <a:xfrm>
            <a:off x="1686584" y="1562778"/>
            <a:ext cx="8980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ác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con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có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biết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cốc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dùng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để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làm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gì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không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?</a:t>
            </a:r>
          </a:p>
          <a:p>
            <a:r>
              <a:rPr lang="en-US" sz="3600" dirty="0" err="1">
                <a:solidFill>
                  <a:srgbClr val="333333"/>
                </a:solidFill>
                <a:latin typeface="Arial" panose="020B0604020202020204" pitchFamily="34" charset="0"/>
              </a:rPr>
              <a:t>Cốc</a:t>
            </a:r>
            <a:r>
              <a:rPr lang="en-US" sz="36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Arial" panose="020B0604020202020204" pitchFamily="34" charset="0"/>
              </a:rPr>
              <a:t>dùng</a:t>
            </a:r>
            <a:r>
              <a:rPr lang="en-US" sz="36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Arial" panose="020B0604020202020204" pitchFamily="34" charset="0"/>
              </a:rPr>
              <a:t>uống</a:t>
            </a:r>
            <a:r>
              <a:rPr lang="en-US" sz="36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Arial" panose="020B0604020202020204" pitchFamily="34" charset="0"/>
              </a:rPr>
              <a:t>nước</a:t>
            </a:r>
            <a:r>
              <a:rPr lang="en-US" sz="36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Arial" panose="020B0604020202020204" pitchFamily="34" charset="0"/>
              </a:rPr>
              <a:t>đấy</a:t>
            </a:r>
            <a:endParaRPr lang="en-US" sz="3600" dirty="0"/>
          </a:p>
        </p:txBody>
      </p:sp>
      <p:pic>
        <p:nvPicPr>
          <p:cNvPr id="6" name="FILE_20211112_154304_Bản ghi của tôi# 005">
            <a:hlinkClick r:id="" action="ppaction://media"/>
            <a:extLst>
              <a:ext uri="{FF2B5EF4-FFF2-40B4-BE49-F238E27FC236}">
                <a16:creationId xmlns:a16="http://schemas.microsoft.com/office/drawing/2014/main" id="{8D67CD35-CA02-4C80-97D6-7295871DF8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009085" y="540180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85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9AF3F48C-010D-4717-83D8-18C91BCAB2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603"/>
            <a:ext cx="12192000" cy="68328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E021EA-39DE-4081-9AF9-01EA2EAACD0C}"/>
              </a:ext>
            </a:extLst>
          </p:cNvPr>
          <p:cNvSpPr txBox="1"/>
          <p:nvPr/>
        </p:nvSpPr>
        <p:spPr>
          <a:xfrm>
            <a:off x="576943" y="381000"/>
            <a:ext cx="114735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750"/>
              </a:spcAft>
            </a:pPr>
            <a:r>
              <a:rPr lang="en-US" sz="1800" b="1" dirty="0">
                <a:solidFill>
                  <a:srgbClr val="333333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rất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cốc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nhựa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inox, </a:t>
            </a:r>
            <a:r>
              <a:rPr lang="en-US" sz="28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thủy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tinh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sứ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cốc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giấy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….</a:t>
            </a:r>
            <a:endParaRPr lang="en-US" sz="2800" b="1" dirty="0"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6" name="Picture 5" descr="A red mug with a handle&#10;&#10;Description automatically generated with medium confidence">
            <a:extLst>
              <a:ext uri="{FF2B5EF4-FFF2-40B4-BE49-F238E27FC236}">
                <a16:creationId xmlns:a16="http://schemas.microsoft.com/office/drawing/2014/main" id="{10458E8A-356A-4479-9E91-B8BBF8C923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28" y="1586003"/>
            <a:ext cx="2469791" cy="2194852"/>
          </a:xfrm>
          <a:prstGeom prst="rect">
            <a:avLst/>
          </a:prstGeom>
        </p:spPr>
      </p:pic>
      <p:pic>
        <p:nvPicPr>
          <p:cNvPr id="8" name="Picture 7" descr="A white mug with a handle&#10;&#10;Description automatically generated with medium confidence">
            <a:extLst>
              <a:ext uri="{FF2B5EF4-FFF2-40B4-BE49-F238E27FC236}">
                <a16:creationId xmlns:a16="http://schemas.microsoft.com/office/drawing/2014/main" id="{4CCE745E-1D8C-43FA-BF97-416177DBCB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645" y="3783810"/>
            <a:ext cx="3074190" cy="3074190"/>
          </a:xfrm>
          <a:prstGeom prst="rect">
            <a:avLst/>
          </a:prstGeom>
        </p:spPr>
      </p:pic>
      <p:pic>
        <p:nvPicPr>
          <p:cNvPr id="16" name="Picture 15" descr="A picture containing cup, vessel, mug, blender&#10;&#10;Description automatically generated">
            <a:extLst>
              <a:ext uri="{FF2B5EF4-FFF2-40B4-BE49-F238E27FC236}">
                <a16:creationId xmlns:a16="http://schemas.microsoft.com/office/drawing/2014/main" id="{A9E28103-7DAC-4FEF-8B73-0C8E0AF53E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685" y="950859"/>
            <a:ext cx="3309173" cy="3465138"/>
          </a:xfrm>
          <a:prstGeom prst="rect">
            <a:avLst/>
          </a:prstGeom>
        </p:spPr>
      </p:pic>
      <p:pic>
        <p:nvPicPr>
          <p:cNvPr id="18" name="Picture 17" descr="A picture containing cup, indoor, tableware, coffee cup&#10;&#10;Description automatically generated">
            <a:extLst>
              <a:ext uri="{FF2B5EF4-FFF2-40B4-BE49-F238E27FC236}">
                <a16:creationId xmlns:a16="http://schemas.microsoft.com/office/drawing/2014/main" id="{DF144B95-B974-441E-82F5-F1C91DCAB4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011" y="1485933"/>
            <a:ext cx="3002172" cy="2394991"/>
          </a:xfrm>
          <a:prstGeom prst="rect">
            <a:avLst/>
          </a:prstGeom>
        </p:spPr>
      </p:pic>
      <p:pic>
        <p:nvPicPr>
          <p:cNvPr id="20" name="Picture 19" descr="A white cup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F70E6ED2-5DED-4AE4-99E2-26C6F7551C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081" y="3440579"/>
            <a:ext cx="5147662" cy="386297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78C12D7-68AD-4EF5-96DE-0ED23CD118B3}"/>
              </a:ext>
            </a:extLst>
          </p:cNvPr>
          <p:cNvSpPr txBox="1"/>
          <p:nvPr/>
        </p:nvSpPr>
        <p:spPr>
          <a:xfrm>
            <a:off x="795438" y="3618624"/>
            <a:ext cx="1436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Cốc</a:t>
            </a:r>
            <a:r>
              <a:rPr lang="en-US" sz="2000" b="1" dirty="0"/>
              <a:t> </a:t>
            </a:r>
            <a:r>
              <a:rPr lang="en-US" sz="2000" b="1" dirty="0" err="1"/>
              <a:t>nhựa</a:t>
            </a:r>
            <a:endParaRPr lang="en-US" sz="20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AC365C-98EE-4219-8134-7BC693BB0F7E}"/>
              </a:ext>
            </a:extLst>
          </p:cNvPr>
          <p:cNvSpPr txBox="1"/>
          <p:nvPr/>
        </p:nvSpPr>
        <p:spPr>
          <a:xfrm>
            <a:off x="4388820" y="3644159"/>
            <a:ext cx="1320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Cốc</a:t>
            </a:r>
            <a:r>
              <a:rPr lang="en-US" sz="2000" b="1" dirty="0"/>
              <a:t> inox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4C0162C-701A-486A-B605-B2937E91BDD8}"/>
              </a:ext>
            </a:extLst>
          </p:cNvPr>
          <p:cNvSpPr txBox="1"/>
          <p:nvPr/>
        </p:nvSpPr>
        <p:spPr>
          <a:xfrm>
            <a:off x="1800064" y="5975114"/>
            <a:ext cx="1209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Cốc</a:t>
            </a:r>
            <a:r>
              <a:rPr lang="en-US" dirty="0"/>
              <a:t> </a:t>
            </a:r>
            <a:r>
              <a:rPr lang="en-US" sz="2000" b="1" dirty="0" err="1"/>
              <a:t>sứ</a:t>
            </a:r>
            <a:endParaRPr lang="en-US" sz="20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44D816D-5104-4833-B7BA-3A360D604396}"/>
              </a:ext>
            </a:extLst>
          </p:cNvPr>
          <p:cNvSpPr txBox="1"/>
          <p:nvPr/>
        </p:nvSpPr>
        <p:spPr>
          <a:xfrm>
            <a:off x="7686789" y="3634270"/>
            <a:ext cx="1739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Cốc</a:t>
            </a:r>
            <a:r>
              <a:rPr lang="en-US" sz="2000" b="1" dirty="0"/>
              <a:t> </a:t>
            </a:r>
            <a:r>
              <a:rPr lang="en-US" sz="2000" b="1" dirty="0" err="1"/>
              <a:t>thủy</a:t>
            </a:r>
            <a:r>
              <a:rPr lang="en-US" sz="2000" b="1" dirty="0"/>
              <a:t> </a:t>
            </a:r>
            <a:r>
              <a:rPr lang="en-US" sz="2000" b="1" dirty="0" err="1"/>
              <a:t>tinh</a:t>
            </a:r>
            <a:endParaRPr lang="en-US" sz="20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0515533-A79A-4103-A9A3-A6F5932E33B3}"/>
              </a:ext>
            </a:extLst>
          </p:cNvPr>
          <p:cNvSpPr txBox="1"/>
          <p:nvPr/>
        </p:nvSpPr>
        <p:spPr>
          <a:xfrm>
            <a:off x="6179378" y="5986396"/>
            <a:ext cx="1200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Cốc</a:t>
            </a:r>
            <a:r>
              <a:rPr lang="en-US" sz="2000" b="1" dirty="0"/>
              <a:t> </a:t>
            </a:r>
            <a:r>
              <a:rPr lang="en-US" sz="2000" b="1" dirty="0" err="1"/>
              <a:t>giấy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0678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  <p:bldP spid="22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ed mug with a handle&#10;&#10;Description automatically generated with medium confidence">
            <a:extLst>
              <a:ext uri="{FF2B5EF4-FFF2-40B4-BE49-F238E27FC236}">
                <a16:creationId xmlns:a16="http://schemas.microsoft.com/office/drawing/2014/main" id="{E0CC27EF-C367-478D-B24E-1637ACBCFB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613" y="2214538"/>
            <a:ext cx="2548650" cy="2264933"/>
          </a:xfrm>
          <a:prstGeom prst="rect">
            <a:avLst/>
          </a:prstGeom>
        </p:spPr>
      </p:pic>
      <p:pic>
        <p:nvPicPr>
          <p:cNvPr id="4" name="Picture 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C9ABD1D5-AC5E-459B-A1EF-3007C1E8EE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3290"/>
            <a:ext cx="12192000" cy="7251290"/>
          </a:xfrm>
          <a:prstGeom prst="rect">
            <a:avLst/>
          </a:prstGeom>
        </p:spPr>
      </p:pic>
      <p:pic>
        <p:nvPicPr>
          <p:cNvPr id="7" name="Picture 6" descr="A group of toothbrushes&#10;&#10;Description automatically generated with medium confidence">
            <a:extLst>
              <a:ext uri="{FF2B5EF4-FFF2-40B4-BE49-F238E27FC236}">
                <a16:creationId xmlns:a16="http://schemas.microsoft.com/office/drawing/2014/main" id="{F5EE9F94-4D04-4C7E-87D1-185ACD86ED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5899">
            <a:off x="5463241" y="1307364"/>
            <a:ext cx="5973095" cy="4428329"/>
          </a:xfrm>
          <a:prstGeom prst="rect">
            <a:avLst/>
          </a:prstGeom>
        </p:spPr>
      </p:pic>
      <p:pic>
        <p:nvPicPr>
          <p:cNvPr id="9" name="Picture 8" descr="A red mug with a handle&#10;&#10;Description automatically generated with medium confidence">
            <a:extLst>
              <a:ext uri="{FF2B5EF4-FFF2-40B4-BE49-F238E27FC236}">
                <a16:creationId xmlns:a16="http://schemas.microsoft.com/office/drawing/2014/main" id="{E46BE3E8-4F0B-483C-8126-2815C09DED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37692" y="2662538"/>
            <a:ext cx="2312096" cy="2054712"/>
          </a:xfrm>
          <a:prstGeom prst="rect">
            <a:avLst/>
          </a:prstGeom>
        </p:spPr>
      </p:pic>
      <p:pic>
        <p:nvPicPr>
          <p:cNvPr id="11" name="Picture 10" descr="A red mug with a handle&#10;&#10;Description automatically generated with medium confidence">
            <a:extLst>
              <a:ext uri="{FF2B5EF4-FFF2-40B4-BE49-F238E27FC236}">
                <a16:creationId xmlns:a16="http://schemas.microsoft.com/office/drawing/2014/main" id="{A856569D-23A0-49AE-A925-C2D526CAB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948" y="2233497"/>
            <a:ext cx="2505980" cy="22270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DA45987-7684-49EF-ACAA-EEDCB0FC93E6}"/>
              </a:ext>
            </a:extLst>
          </p:cNvPr>
          <p:cNvSpPr txBox="1"/>
          <p:nvPr/>
        </p:nvSpPr>
        <p:spPr>
          <a:xfrm>
            <a:off x="534572" y="319016"/>
            <a:ext cx="1101500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Như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vậy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Cái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cốc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là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đồ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dùng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để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uống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không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thể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thiếu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trong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gia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đình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cái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cốc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phần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miệng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cốc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tròn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thân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cốc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quai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cốc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đáy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cốc</a:t>
            </a:r>
            <a:r>
              <a:rPr lang="en-US" sz="2000" b="1" dirty="0">
                <a:solidFill>
                  <a:srgbClr val="333333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con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phải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biết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giữ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gìn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cái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cốc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như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là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khi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uống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nước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xong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con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hãy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úp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cốc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vào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giá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cốc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để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cái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cốc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dk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khô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ráo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sạch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sẽ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con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nhé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16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.03912 L 0.08867 0.05 C 0.10716 0.05255 0.1349 0.05394 0.16406 0.05394 C 0.19714 0.05394 0.2237 0.05255 0.24219 0.05 L 0.33099 0.03912 " pathEditMode="relative" rAng="0" ptsTypes="AAAAA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49" y="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Background pattern&#10;&#10;Description automatically generated">
            <a:extLst>
              <a:ext uri="{FF2B5EF4-FFF2-40B4-BE49-F238E27FC236}">
                <a16:creationId xmlns:a16="http://schemas.microsoft.com/office/drawing/2014/main" id="{B1E0A9D1-3D5A-4950-82AD-AE22EC1AA1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D6C149-8D6A-453D-AF86-DA097D6F6DD1}"/>
              </a:ext>
            </a:extLst>
          </p:cNvPr>
          <p:cNvSpPr txBox="1"/>
          <p:nvPr/>
        </p:nvSpPr>
        <p:spPr>
          <a:xfrm>
            <a:off x="1012723" y="589935"/>
            <a:ext cx="10314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Mở</a:t>
            </a:r>
            <a:r>
              <a:rPr lang="en-US" sz="2400" b="1" dirty="0"/>
              <a:t> </a:t>
            </a:r>
            <a:r>
              <a:rPr lang="en-US" sz="2400" b="1" dirty="0" err="1"/>
              <a:t>rộng</a:t>
            </a:r>
            <a:r>
              <a:rPr lang="en-US" sz="2400" b="1" dirty="0"/>
              <a:t>: </a:t>
            </a:r>
            <a:r>
              <a:rPr lang="en-US" sz="2400" b="1" dirty="0" err="1"/>
              <a:t>Ngoài</a:t>
            </a:r>
            <a:r>
              <a:rPr lang="en-US" sz="2400" b="1" dirty="0"/>
              <a:t> </a:t>
            </a:r>
            <a:r>
              <a:rPr lang="en-US" sz="2400" b="1" dirty="0" err="1"/>
              <a:t>cái</a:t>
            </a:r>
            <a:r>
              <a:rPr lang="en-US" sz="2400" b="1" dirty="0"/>
              <a:t> </a:t>
            </a:r>
            <a:r>
              <a:rPr lang="en-US" sz="2400" b="1" dirty="0" err="1"/>
              <a:t>cốc</a:t>
            </a:r>
            <a:r>
              <a:rPr lang="en-US" sz="2400" b="1" dirty="0"/>
              <a:t> </a:t>
            </a:r>
            <a:r>
              <a:rPr lang="en-US" sz="2400" b="1" dirty="0" err="1"/>
              <a:t>còn</a:t>
            </a:r>
            <a:r>
              <a:rPr lang="en-US" sz="2400" b="1" dirty="0"/>
              <a:t> </a:t>
            </a:r>
            <a:r>
              <a:rPr lang="en-US" sz="2400" b="1" dirty="0" err="1"/>
              <a:t>có</a:t>
            </a:r>
            <a:r>
              <a:rPr lang="en-US" sz="2400" b="1" dirty="0"/>
              <a:t> </a:t>
            </a:r>
            <a:r>
              <a:rPr lang="en-US" sz="2400" b="1" dirty="0" err="1"/>
              <a:t>cái</a:t>
            </a:r>
            <a:r>
              <a:rPr lang="en-US" sz="2400" b="1" dirty="0"/>
              <a:t> </a:t>
            </a:r>
            <a:r>
              <a:rPr lang="en-US" sz="2400" b="1" dirty="0" err="1"/>
              <a:t>chén</a:t>
            </a:r>
            <a:r>
              <a:rPr lang="en-US" sz="2400" b="1" dirty="0"/>
              <a:t>, </a:t>
            </a:r>
            <a:r>
              <a:rPr lang="en-US" sz="2400" b="1" dirty="0" err="1"/>
              <a:t>cái</a:t>
            </a:r>
            <a:r>
              <a:rPr lang="en-US" sz="2400" b="1" dirty="0"/>
              <a:t> </a:t>
            </a:r>
            <a:r>
              <a:rPr lang="en-US" sz="2400" b="1" dirty="0" err="1"/>
              <a:t>ly</a:t>
            </a:r>
            <a:r>
              <a:rPr lang="en-US" sz="2400" b="1" dirty="0"/>
              <a:t> </a:t>
            </a:r>
            <a:r>
              <a:rPr lang="en-US" sz="2400" b="1" dirty="0" err="1"/>
              <a:t>cũng</a:t>
            </a:r>
            <a:r>
              <a:rPr lang="en-US" sz="2400" b="1" dirty="0"/>
              <a:t> </a:t>
            </a:r>
            <a:r>
              <a:rPr lang="en-US" sz="2400" b="1" dirty="0" err="1"/>
              <a:t>là</a:t>
            </a:r>
            <a:r>
              <a:rPr lang="en-US" sz="2400" b="1" dirty="0"/>
              <a:t> </a:t>
            </a:r>
            <a:r>
              <a:rPr lang="en-US" sz="2400" b="1" dirty="0" err="1"/>
              <a:t>để</a:t>
            </a:r>
            <a:r>
              <a:rPr lang="en-US" sz="2400" b="1" dirty="0"/>
              <a:t> </a:t>
            </a:r>
            <a:r>
              <a:rPr lang="en-US" sz="2400" b="1" dirty="0" err="1"/>
              <a:t>dùng</a:t>
            </a:r>
            <a:r>
              <a:rPr lang="en-US" sz="2400" b="1" dirty="0"/>
              <a:t> </a:t>
            </a:r>
            <a:r>
              <a:rPr lang="en-US" sz="2400" b="1" dirty="0" err="1"/>
              <a:t>để</a:t>
            </a:r>
            <a:r>
              <a:rPr lang="en-US" sz="2400" b="1" dirty="0"/>
              <a:t> </a:t>
            </a:r>
            <a:r>
              <a:rPr lang="en-US" sz="2400" b="1" dirty="0" err="1"/>
              <a:t>uống</a:t>
            </a:r>
            <a:r>
              <a:rPr lang="en-US" sz="2400" b="1" dirty="0"/>
              <a:t> </a:t>
            </a:r>
            <a:r>
              <a:rPr lang="en-US" sz="2400" b="1" dirty="0" err="1"/>
              <a:t>đấy</a:t>
            </a:r>
            <a:r>
              <a:rPr lang="en-US" sz="2400" b="1" dirty="0"/>
              <a:t>…</a:t>
            </a:r>
          </a:p>
        </p:txBody>
      </p:sp>
      <p:pic>
        <p:nvPicPr>
          <p:cNvPr id="4" name="Picture 3" descr="A red mug with a handle&#10;&#10;Description automatically generated with medium confidence">
            <a:extLst>
              <a:ext uri="{FF2B5EF4-FFF2-40B4-BE49-F238E27FC236}">
                <a16:creationId xmlns:a16="http://schemas.microsoft.com/office/drawing/2014/main" id="{CB309A5F-8FCE-4949-BF50-B3A1760607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76" y="1523999"/>
            <a:ext cx="2489377" cy="2212257"/>
          </a:xfrm>
          <a:prstGeom prst="rect">
            <a:avLst/>
          </a:prstGeom>
        </p:spPr>
      </p:pic>
      <p:pic>
        <p:nvPicPr>
          <p:cNvPr id="6" name="Picture 5" descr="A teacup on a saucer&#10;&#10;Description automatically generated with medium confidence">
            <a:extLst>
              <a:ext uri="{FF2B5EF4-FFF2-40B4-BE49-F238E27FC236}">
                <a16:creationId xmlns:a16="http://schemas.microsoft.com/office/drawing/2014/main" id="{A8030935-5812-46B5-9E42-9DD998FFFE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185" y="2130470"/>
            <a:ext cx="1856622" cy="1458304"/>
          </a:xfrm>
          <a:prstGeom prst="rect">
            <a:avLst/>
          </a:prstGeom>
        </p:spPr>
      </p:pic>
      <p:pic>
        <p:nvPicPr>
          <p:cNvPr id="8" name="Picture 7" descr="A picture containing container, glass, dark&#10;&#10;Description automatically generated">
            <a:extLst>
              <a:ext uri="{FF2B5EF4-FFF2-40B4-BE49-F238E27FC236}">
                <a16:creationId xmlns:a16="http://schemas.microsoft.com/office/drawing/2014/main" id="{5E575F52-1B31-4875-A97C-5ED52748B5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917" y="1149922"/>
            <a:ext cx="2586334" cy="2586334"/>
          </a:xfrm>
          <a:prstGeom prst="rect">
            <a:avLst/>
          </a:prstGeom>
        </p:spPr>
      </p:pic>
      <p:pic>
        <p:nvPicPr>
          <p:cNvPr id="10" name="Picture 9" descr="A red mug with a handle&#10;&#10;Description automatically generated with low confidence">
            <a:extLst>
              <a:ext uri="{FF2B5EF4-FFF2-40B4-BE49-F238E27FC236}">
                <a16:creationId xmlns:a16="http://schemas.microsoft.com/office/drawing/2014/main" id="{71232D34-2F0A-474D-A3CF-0A9121ED474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55" y="4356593"/>
            <a:ext cx="2489377" cy="1954816"/>
          </a:xfrm>
          <a:prstGeom prst="rect">
            <a:avLst/>
          </a:prstGeom>
        </p:spPr>
      </p:pic>
      <p:pic>
        <p:nvPicPr>
          <p:cNvPr id="12" name="Picture 11" descr="A picture containing kitchenware, pot, porcelain&#10;&#10;Description automatically generated">
            <a:extLst>
              <a:ext uri="{FF2B5EF4-FFF2-40B4-BE49-F238E27FC236}">
                <a16:creationId xmlns:a16="http://schemas.microsoft.com/office/drawing/2014/main" id="{0172A793-1CCE-4371-8AD9-DAFE59F0EF5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782" y="3689798"/>
            <a:ext cx="3168202" cy="3168202"/>
          </a:xfrm>
          <a:prstGeom prst="rect">
            <a:avLst/>
          </a:prstGeom>
        </p:spPr>
      </p:pic>
      <p:pic>
        <p:nvPicPr>
          <p:cNvPr id="16" name="Picture 15" descr="A picture containing alcohol, glass&#10;&#10;Description automatically generated">
            <a:extLst>
              <a:ext uri="{FF2B5EF4-FFF2-40B4-BE49-F238E27FC236}">
                <a16:creationId xmlns:a16="http://schemas.microsoft.com/office/drawing/2014/main" id="{347E5B65-ABA6-4CFF-8D78-81F9A920BB7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878" y="3122701"/>
            <a:ext cx="4761905" cy="3571429"/>
          </a:xfrm>
          <a:prstGeom prst="rect">
            <a:avLst/>
          </a:prstGeom>
        </p:spPr>
      </p:pic>
      <p:pic>
        <p:nvPicPr>
          <p:cNvPr id="19" name="FILE_20211112_155653_Bản ghi của tôi# 008">
            <a:hlinkClick r:id="" action="ppaction://media"/>
            <a:extLst>
              <a:ext uri="{FF2B5EF4-FFF2-40B4-BE49-F238E27FC236}">
                <a16:creationId xmlns:a16="http://schemas.microsoft.com/office/drawing/2014/main" id="{FB2BA57E-9524-4B5A-A99D-D3B43617E0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 flipH="1">
            <a:off x="11379251" y="6268065"/>
            <a:ext cx="492294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4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7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</TotalTime>
  <Words>372</Words>
  <Application>Microsoft Office PowerPoint</Application>
  <PresentationFormat>Widescreen</PresentationFormat>
  <Paragraphs>45</Paragraphs>
  <Slides>12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Mymy nguyễn</dc:creator>
  <cp:lastModifiedBy>Thảo</cp:lastModifiedBy>
  <cp:revision>13</cp:revision>
  <dcterms:created xsi:type="dcterms:W3CDTF">2021-11-11T13:28:03Z</dcterms:created>
  <dcterms:modified xsi:type="dcterms:W3CDTF">2025-11-15T12:01:38Z</dcterms:modified>
</cp:coreProperties>
</file>