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4660"/>
  </p:normalViewPr>
  <p:slideViewPr>
    <p:cSldViewPr>
      <p:cViewPr varScale="1">
        <p:scale>
          <a:sx n="73" d="100"/>
          <a:sy n="73" d="100"/>
        </p:scale>
        <p:origin x="168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UONG HA" userId="14f4f32f0133ccff" providerId="LiveId" clId="{F364B334-156B-49AA-85B3-D7163E422BBF}"/>
    <pc:docChg chg="modSld">
      <pc:chgData name="PHUONG HA" userId="14f4f32f0133ccff" providerId="LiveId" clId="{F364B334-156B-49AA-85B3-D7163E422BBF}" dt="2025-11-17T09:20:19.635" v="13" actId="20577"/>
      <pc:docMkLst>
        <pc:docMk/>
      </pc:docMkLst>
      <pc:sldChg chg="modSp mod">
        <pc:chgData name="PHUONG HA" userId="14f4f32f0133ccff" providerId="LiveId" clId="{F364B334-156B-49AA-85B3-D7163E422BBF}" dt="2025-11-17T09:20:19.635" v="13" actId="20577"/>
        <pc:sldMkLst>
          <pc:docMk/>
          <pc:sldMk cId="0" sldId="265"/>
        </pc:sldMkLst>
        <pc:spChg chg="mod">
          <ac:chgData name="PHUONG HA" userId="14f4f32f0133ccff" providerId="LiveId" clId="{F364B334-156B-49AA-85B3-D7163E422BBF}" dt="2025-11-17T09:20:19.635" v="13" actId="20577"/>
          <ac:spMkLst>
            <pc:docMk/>
            <pc:sldMk cId="0" sldId="265"/>
            <ac:spMk id="6" creationId="{0366C94F-B4B3-69AE-B3B7-E5BD7DE769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E8EAE-0FAA-474C-83E7-EE6BD8E69053}" type="datetimeFigureOut">
              <a:rPr lang="en-US" smtClean="0"/>
              <a:pPr/>
              <a:t>11/17/2025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21DB6E81-E5A6-49E2-4B5B-FCAD18C0F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-15875"/>
            <a:ext cx="9166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79C5A98A-9DBD-2694-194F-211FDE964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2060575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en-US" altLang="en-US" sz="4000" b="1">
                <a:solidFill>
                  <a:srgbClr val="0000FF"/>
                </a:solidFill>
                <a:latin typeface=".VnTimeH" pitchFamily="34" charset="0"/>
              </a:rPr>
            </a:br>
            <a:endParaRPr lang="en-US" altLang="en-US" sz="36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8E9C6AC-E7FA-6C84-9D78-DCDCB8C04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60350"/>
            <a:ext cx="6115050" cy="8064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  <a:defRPr/>
            </a:pPr>
            <a:endParaRPr lang="en-US" altLang="en-US" sz="1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366C94F-B4B3-69AE-B3B7-E5BD7DE76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2632075"/>
            <a:ext cx="7715250" cy="29479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</a:t>
            </a:r>
            <a:r>
              <a:rPr lang="en-US" alt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 NGÔN NGỮ</a:t>
            </a:r>
            <a:endParaRPr lang="en-US" alt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Đề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tài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: Thơ: CÔ DẠY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Lứa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tuổi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: 24-36 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tháng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Giáo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viên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: Nguyễn Thị Thu Hà</a:t>
            </a:r>
          </a:p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  <a:defRPr/>
            </a:pPr>
            <a:endParaRPr lang="en-US" alt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98288C-D565-505C-ED80-7785CAF77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1230313"/>
            <a:ext cx="101917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1" y="0"/>
            <a:ext cx="9124909" cy="7043893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24" y="5589240"/>
            <a:ext cx="372427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15616" y="1988840"/>
            <a:ext cx="60486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208795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012160" y="3997258"/>
            <a:ext cx="3131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Phải giữ sạch đôi tay,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Bàn tay mà giây bẩn,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Sách, áo cũng bẩn ngay.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Cãi nhau là không vui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Cái miệng nó xinh thế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Chỉ nói điều hay thôi.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52120" y="2996952"/>
            <a:ext cx="34918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SG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SG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SG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dạy</a:t>
            </a:r>
            <a:endParaRPr lang="en-SG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8" name="Picture 2" descr="Hình ảnh có liên qu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0852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Cloud Callout 10"/>
          <p:cNvSpPr/>
          <p:nvPr/>
        </p:nvSpPr>
        <p:spPr>
          <a:xfrm rot="1046917">
            <a:off x="5924175" y="-4957"/>
            <a:ext cx="2700350" cy="228601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4100" name="Picture 4" descr="Kết quả hình ảnh cho hình ảnh đôi ta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357166"/>
            <a:ext cx="1643058" cy="1500199"/>
          </a:xfrm>
          <a:prstGeom prst="rect">
            <a:avLst/>
          </a:prstGeom>
          <a:noFill/>
        </p:spPr>
      </p:pic>
      <p:pic>
        <p:nvPicPr>
          <p:cNvPr id="13" name="Picture 12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1429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428596" y="5013176"/>
            <a:ext cx="3495332" cy="151216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FF00"/>
                </a:solidFill>
                <a:latin typeface="+mj-lt"/>
              </a:rPr>
              <a:t>Mẹ, mẹ ơi! Cô dạy: </a:t>
            </a:r>
            <a:br>
              <a:rPr lang="vi-VN" sz="2400" dirty="0">
                <a:solidFill>
                  <a:srgbClr val="FFFF00"/>
                </a:solidFill>
                <a:latin typeface="+mj-lt"/>
              </a:rPr>
            </a:br>
            <a:r>
              <a:rPr lang="vi-VN" sz="2400" dirty="0">
                <a:solidFill>
                  <a:srgbClr val="FFFF00"/>
                </a:solidFill>
                <a:latin typeface="+mj-lt"/>
              </a:rPr>
              <a:t>Phải giữ sạch đôi tay,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ransition>
    <p:wipe dir="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62097" y="-1107503"/>
            <a:ext cx="10465164" cy="7848872"/>
          </a:xfrm>
          <a:prstGeom prst="rect">
            <a:avLst/>
          </a:prstGeom>
          <a:noFill/>
        </p:spPr>
      </p:pic>
      <p:pic>
        <p:nvPicPr>
          <p:cNvPr id="7" name="Picture 6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-1" y="5301208"/>
            <a:ext cx="4250925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b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6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Oval 5"/>
          <p:cNvSpPr/>
          <p:nvPr/>
        </p:nvSpPr>
        <p:spPr>
          <a:xfrm>
            <a:off x="899592" y="5589240"/>
            <a:ext cx="4896544" cy="126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Mẹ, mẹ ơi! Cô dạy: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Cãi nhau là không vui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Kết quả hình ảnh cho khoanh tay leexpheps chào nguoi l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5" name="Cloud Callout 4"/>
          <p:cNvSpPr/>
          <p:nvPr/>
        </p:nvSpPr>
        <p:spPr>
          <a:xfrm>
            <a:off x="857224" y="214290"/>
            <a:ext cx="2700350" cy="175565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20484" name="Picture 4" descr="Kết quả hình ảnh cho hình ảnh đôi mô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500042"/>
            <a:ext cx="1714512" cy="960127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>
          <a:xfrm>
            <a:off x="611560" y="5517232"/>
            <a:ext cx="5112568" cy="13407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 miệng nó xinh thế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 nói điều hay thôi</a:t>
            </a: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908720"/>
            <a:ext cx="8964488" cy="35283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12" y="5589240"/>
            <a:ext cx="3849639" cy="1449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213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.VnTimeH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PHUONG HA</cp:lastModifiedBy>
  <cp:revision>11</cp:revision>
  <dcterms:created xsi:type="dcterms:W3CDTF">2017-11-04T13:04:44Z</dcterms:created>
  <dcterms:modified xsi:type="dcterms:W3CDTF">2025-11-17T09:20:21Z</dcterms:modified>
</cp:coreProperties>
</file>