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4" r:id="rId3"/>
    <p:sldMasterId id="2147483758" r:id="rId4"/>
  </p:sldMasterIdLst>
  <p:sldIdLst>
    <p:sldId id="265" r:id="rId5"/>
    <p:sldId id="291" r:id="rId6"/>
    <p:sldId id="288" r:id="rId7"/>
    <p:sldId id="289" r:id="rId8"/>
    <p:sldId id="290" r:id="rId9"/>
    <p:sldId id="292" r:id="rId10"/>
    <p:sldId id="293" r:id="rId11"/>
    <p:sldId id="294" r:id="rId12"/>
    <p:sldId id="295" r:id="rId13"/>
    <p:sldId id="266" r:id="rId14"/>
    <p:sldId id="275" r:id="rId15"/>
    <p:sldId id="282" r:id="rId16"/>
    <p:sldId id="283" r:id="rId17"/>
    <p:sldId id="28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5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8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74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79DE7-179D-49AC-B430-7BBFECD9B7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58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6CAA0-FB59-45E2-9CB9-F227DA890E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78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9C7B0-34F8-4A06-AE6F-485CF64C65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84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A6069-526D-403E-B641-7F6AEFAB58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95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86E14-42A4-4EC4-8DD7-D95DB94074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4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26B54-9305-4B6C-B1EA-CEDD79AEAE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03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0C2AB-D57F-4044-A39E-679F3C541E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35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EB871-8F59-44CD-A4E9-D8EE87E983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65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26FB0-8808-4A38-8F35-C5EEEC57AD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23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35BE9-3021-4BC9-9007-F54333BA73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08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82A3C-32C0-4E5E-BFFA-E22FE030BE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45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AC2C1F-AA0D-4191-BE6B-1B83FC335B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97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3907FEB-C1D0-4AED-8C20-91C995BE39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13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79DE7-179D-49AC-B430-7BBFECD9B7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90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6CAA0-FB59-45E2-9CB9-F227DA890E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30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9C7B0-34F8-4A06-AE6F-485CF64C65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64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A6069-526D-403E-B641-7F6AEFAB58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67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86E14-42A4-4EC4-8DD7-D95DB94074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6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26B54-9305-4B6C-B1EA-CEDD79AEAE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2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0C2AB-D57F-4044-A39E-679F3C541E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46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EB871-8F59-44CD-A4E9-D8EE87E983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03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26FB0-8808-4A38-8F35-C5EEEC57AD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7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35BE9-3021-4BC9-9007-F54333BA73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89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82A3C-32C0-4E5E-BFFA-E22FE030BE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21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AC2C1F-AA0D-4191-BE6B-1B83FC335B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24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3907FEB-C1D0-4AED-8C20-91C995BE39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13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79DE7-179D-49AC-B430-7BBFECD9B7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35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6CAA0-FB59-45E2-9CB9-F227DA890E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02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9C7B0-34F8-4A06-AE6F-485CF64C65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39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A6069-526D-403E-B641-7F6AEFAB58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0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86E14-42A4-4EC4-8DD7-D95DB94074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63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26B54-9305-4B6C-B1EA-CEDD79AEAE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51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0C2AB-D57F-4044-A39E-679F3C541E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374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EB871-8F59-44CD-A4E9-D8EE87E983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531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26FB0-8808-4A38-8F35-C5EEEC57AD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30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35BE9-3021-4BC9-9007-F54333BA73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033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82A3C-32C0-4E5E-BFFA-E22FE030BE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06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AC2C1F-AA0D-4191-BE6B-1B83FC335B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1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00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3907FEB-C1D0-4AED-8C20-91C995BE39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4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2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4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7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5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80000-8704-4D4A-B970-73CE8168191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ED6A0-180D-460C-9A5C-C37185A86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4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27EA33-4AE7-4876-8543-F189A0BE36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27EA33-4AE7-4876-8543-F189A0BE36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5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27EA33-4AE7-4876-8543-F189A0BE36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9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7.gif"/><Relationship Id="rId7" Type="http://schemas.openxmlformats.org/officeDocument/2006/relationships/image" Target="../media/image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gif"/><Relationship Id="rId11" Type="http://schemas.openxmlformats.org/officeDocument/2006/relationships/image" Target="../media/image23.png"/><Relationship Id="rId5" Type="http://schemas.openxmlformats.org/officeDocument/2006/relationships/image" Target="../media/image19.gif"/><Relationship Id="rId10" Type="http://schemas.openxmlformats.org/officeDocument/2006/relationships/image" Target="../media/image22.png"/><Relationship Id="rId4" Type="http://schemas.openxmlformats.org/officeDocument/2006/relationships/image" Target="../media/image18.gif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86372" name="Picture 4" descr="1600green_5009 - S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914399" y="2586733"/>
            <a:ext cx="7804879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.VnArabia" pitchFamily="34" charset="0"/>
              </a:rPr>
              <a:t>HOẠT ĐỘNG KHÁM PHÁ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Đề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tài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: </a:t>
            </a: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Khám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phá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nghề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xây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dựng</a:t>
            </a:r>
            <a:endParaRPr lang="en-US" altLang="en-US" sz="4000" b="1" dirty="0">
              <a:solidFill>
                <a:srgbClr val="0000FF"/>
              </a:solidFill>
              <a:latin typeface=".VnAvant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Lứa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tuổi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: 4 – 5 </a:t>
            </a: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tuổi</a:t>
            </a:r>
            <a:endParaRPr lang="en-US" altLang="en-US" sz="4000" b="1" dirty="0">
              <a:solidFill>
                <a:srgbClr val="0000FF"/>
              </a:solidFill>
              <a:latin typeface=".VnAvant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Giáo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viên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: </a:t>
            </a:r>
            <a:r>
              <a:rPr lang="en-US" altLang="en-US" sz="4000" b="1" dirty="0" err="1">
                <a:solidFill>
                  <a:srgbClr val="0000FF"/>
                </a:solidFill>
                <a:latin typeface=".VnAvant" pitchFamily="34" charset="0"/>
              </a:rPr>
              <a:t>Khuất</a:t>
            </a:r>
            <a:r>
              <a:rPr lang="en-US" altLang="en-US" sz="4000" b="1" dirty="0">
                <a:solidFill>
                  <a:srgbClr val="0000FF"/>
                </a:solidFill>
                <a:latin typeface=".VnAvant" pitchFamily="34" charset="0"/>
              </a:rPr>
              <a:t> Thị Oanh</a:t>
            </a:r>
            <a:endParaRPr lang="en-US" altLang="en-US" sz="3600" dirty="0">
              <a:solidFill>
                <a:srgbClr val="FF00FF"/>
              </a:solidFill>
              <a:latin typeface=".VnAristote" pitchFamily="34" charset="0"/>
            </a:endParaRPr>
          </a:p>
        </p:txBody>
      </p:sp>
      <p:pic>
        <p:nvPicPr>
          <p:cNvPr id="186374" name="Picture 6" descr="B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76600" y="3276600"/>
            <a:ext cx="6858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5" name="Picture 7" descr="B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53200"/>
            <a:ext cx="8534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6" name="Picture 8" descr="B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562600" y="3276600"/>
            <a:ext cx="6858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7" name="Picture 9" descr="B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4800" y="0"/>
            <a:ext cx="8534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228600"/>
            <a:ext cx="21336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Firewrk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2400" y="-152400"/>
            <a:ext cx="21336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48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6A720-1EEC-4C05-8AFC-C8DC8DE04A24}"/>
              </a:ext>
            </a:extLst>
          </p:cNvPr>
          <p:cNvSpPr txBox="1"/>
          <p:nvPr/>
        </p:nvSpPr>
        <p:spPr>
          <a:xfrm>
            <a:off x="1167176" y="321440"/>
            <a:ext cx="7114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PHÚC LỢI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TUỔI HOA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7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05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415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324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33400"/>
            <a:ext cx="8151813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391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32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10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WordArt 2"/>
          <p:cNvSpPr>
            <a:spLocks noChangeArrowheads="1" noChangeShapeType="1" noTextEdit="1"/>
          </p:cNvSpPr>
          <p:nvPr/>
        </p:nvSpPr>
        <p:spPr bwMode="auto">
          <a:xfrm>
            <a:off x="838200" y="914400"/>
            <a:ext cx="7924800" cy="2667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Aristote"/>
              </a:rPr>
              <a:t>KÝnh chóc c¸c c« m¹nh khoÎ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Aristote"/>
              </a:rPr>
              <a:t>gia ®×nh h¹nh phóc</a:t>
            </a:r>
          </a:p>
        </p:txBody>
      </p:sp>
      <p:grpSp>
        <p:nvGrpSpPr>
          <p:cNvPr id="201731" name="Group 3"/>
          <p:cNvGrpSpPr>
            <a:grpSpLocks/>
          </p:cNvGrpSpPr>
          <p:nvPr/>
        </p:nvGrpSpPr>
        <p:grpSpPr bwMode="auto">
          <a:xfrm>
            <a:off x="2971800" y="1524000"/>
            <a:ext cx="2971800" cy="1257300"/>
            <a:chOff x="1992" y="960"/>
            <a:chExt cx="1200" cy="600"/>
          </a:xfrm>
        </p:grpSpPr>
        <p:pic>
          <p:nvPicPr>
            <p:cNvPr id="201732" name="Picture 4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733" name="Picture 5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734" name="Picture 6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1735" name="WordArt 7"/>
          <p:cNvSpPr>
            <a:spLocks noChangeArrowheads="1" noChangeShapeType="1" noTextEdit="1"/>
          </p:cNvSpPr>
          <p:nvPr/>
        </p:nvSpPr>
        <p:spPr bwMode="auto">
          <a:xfrm>
            <a:off x="1752600" y="5410200"/>
            <a:ext cx="5715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rgbClr val="00000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KẾT THÚC TIẾT HỌC</a:t>
            </a:r>
          </a:p>
        </p:txBody>
      </p:sp>
      <p:pic>
        <p:nvPicPr>
          <p:cNvPr id="201736" name="Picture 8" descr="KITT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480" flipH="1">
            <a:off x="7772400" y="1981200"/>
            <a:ext cx="11128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housebig_w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2477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8" name="Picture 10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9" name="Picture 1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436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40" name="Picture 1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9436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41" name="Picture 13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9436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42" name="Picture 14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9436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43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44" name="Picture 16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9144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45" name="Picture 17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590800"/>
            <a:ext cx="9144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46" name="Picture 18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47" name="Picture 19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35280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48" name="Picture 20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95600"/>
            <a:ext cx="22098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49" name="Picture 21" descr="heartandleafb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heartandleafb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304800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heartandleafb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52" name="Picture 24" descr="heartandleafb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53" name="Picture 2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8956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54" name="Picture 2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55" name="Picture 2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56" name="Picture 2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57" name="Picture 29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9080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58" name="Picture 30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05400"/>
            <a:ext cx="9144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59" name="Picture 31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81600"/>
            <a:ext cx="9144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60" name="Picture 32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9144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61" name="Picture 33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581400"/>
            <a:ext cx="914400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62" name="Picture 34" descr="Hoa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8153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63" name="WordArt 35"/>
          <p:cNvSpPr>
            <a:spLocks noChangeArrowheads="1" noChangeShapeType="1" noTextEdit="1"/>
          </p:cNvSpPr>
          <p:nvPr/>
        </p:nvSpPr>
        <p:spPr bwMode="auto">
          <a:xfrm>
            <a:off x="1143000" y="4267200"/>
            <a:ext cx="7086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3600" kern="1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Xin tr©n träng c¶m ¬n c¸c c«</a:t>
            </a:r>
            <a:endParaRPr lang="en-US" sz="3600" kern="10">
              <a:ln w="12700">
                <a:solidFill>
                  <a:srgbClr val="333399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"/>
            </a:endParaRPr>
          </a:p>
        </p:txBody>
      </p:sp>
    </p:spTree>
    <p:extLst>
      <p:ext uri="{BB962C8B-B14F-4D97-AF65-F5344CB8AC3E}">
        <p14:creationId xmlns:p14="http://schemas.microsoft.com/office/powerpoint/2010/main" val="1375400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17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01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0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0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17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0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0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0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017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0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1000"/>
                                        <p:tgtEl>
                                          <p:spTgt spid="20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 animBg="1"/>
      <p:bldP spid="201735" grpId="0" animBg="1"/>
      <p:bldP spid="2017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114692" name="Picture 4" descr="va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7663"/>
            <a:ext cx="7924800" cy="574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0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76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5819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125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229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85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382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679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81999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881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68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81000"/>
            <a:ext cx="8077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223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72</Words>
  <Application>Microsoft Office PowerPoint</Application>
  <PresentationFormat>On-screen Show (4:3)</PresentationFormat>
  <Paragraphs>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.VnArabia</vt:lpstr>
      <vt:lpstr>.VnAristote</vt:lpstr>
      <vt:lpstr>.VnAvant</vt:lpstr>
      <vt:lpstr>.VnTime</vt:lpstr>
      <vt:lpstr>Arial</vt:lpstr>
      <vt:lpstr>Calibri</vt:lpstr>
      <vt:lpstr>Times New Roman</vt:lpstr>
      <vt:lpstr>Office Theme</vt:lpstr>
      <vt:lpstr>Default Design</vt:lpstr>
      <vt:lpstr>6_Default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</cp:lastModifiedBy>
  <cp:revision>14</cp:revision>
  <dcterms:created xsi:type="dcterms:W3CDTF">2020-12-07T09:18:50Z</dcterms:created>
  <dcterms:modified xsi:type="dcterms:W3CDTF">2025-11-26T16:02:34Z</dcterms:modified>
</cp:coreProperties>
</file>