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6" r:id="rId3"/>
    <p:sldId id="270" r:id="rId4"/>
    <p:sldId id="271" r:id="rId5"/>
    <p:sldId id="272" r:id="rId6"/>
    <p:sldId id="273" r:id="rId7"/>
    <p:sldId id="266" r:id="rId8"/>
    <p:sldId id="261" r:id="rId9"/>
    <p:sldId id="263" r:id="rId10"/>
    <p:sldId id="265" r:id="rId11"/>
    <p:sldId id="281" r:id="rId12"/>
    <p:sldId id="278" r:id="rId13"/>
    <p:sldId id="283" r:id="rId14"/>
    <p:sldId id="277" r:id="rId15"/>
    <p:sldId id="28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7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8E7DF-4AF5-4369-A564-BCD276C78DD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EE15-85A0-4BCE-9CF8-BC8D8BD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85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2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3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0CED0-6CAE-4AF3-B47D-8D55165AB44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72E3-77C3-430E-B1CD-3636384D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87E627-A370-4EED-BD82-5EA4DF22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0"/>
            <a:ext cx="12192000" cy="6826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1CC696-A403-4216-9F6C-FD8D225074BD}"/>
              </a:ext>
            </a:extLst>
          </p:cNvPr>
          <p:cNvSpPr txBox="1"/>
          <p:nvPr/>
        </p:nvSpPr>
        <p:spPr>
          <a:xfrm>
            <a:off x="2819400" y="230521"/>
            <a:ext cx="61984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TUỔI HOA</a:t>
            </a:r>
            <a:endParaRPr lang="vi-VN" altLang="vi-VN" sz="2000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F63400-973B-40A5-ABD5-1A8343184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1872876" cy="193401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4CC0C06-C250-44D3-8B01-8EDCFFCB3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52074"/>
              </p:ext>
            </p:extLst>
          </p:nvPr>
        </p:nvGraphicFramePr>
        <p:xfrm>
          <a:off x="3276600" y="2209800"/>
          <a:ext cx="7453630" cy="3138806"/>
        </p:xfrm>
        <a:graphic>
          <a:graphicData uri="http://schemas.openxmlformats.org/drawingml/2006/table">
            <a:tbl>
              <a:tblPr firstRow="1" bandRow="1"/>
              <a:tblGrid>
                <a:gridCol w="7453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38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LĨNH VỰC PHÁT TRIỂN NHẬN THỨC</a:t>
                      </a: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tài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chữ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10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Lứa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tuổi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Mẫu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giáo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lớn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30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AC3BC6-4D72-4E30-965B-FB7122E5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1"/>
            <a:ext cx="12192000" cy="7194319"/>
          </a:xfrm>
          <a:prstGeom prst="rect">
            <a:avLst/>
          </a:prstGeom>
        </p:spPr>
      </p:pic>
      <p:pic>
        <p:nvPicPr>
          <p:cNvPr id="3" name="Picture 3" descr="C:\Users\May 4\Pictures\ca rot.PNG">
            <a:extLst>
              <a:ext uri="{FF2B5EF4-FFF2-40B4-BE49-F238E27FC236}">
                <a16:creationId xmlns:a16="http://schemas.microsoft.com/office/drawing/2014/main" xmlns="" id="{8D240737-B19F-4FC2-AD4E-1EF767CE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761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y 4\Pictures\tho.PNG">
            <a:extLst>
              <a:ext uri="{FF2B5EF4-FFF2-40B4-BE49-F238E27FC236}">
                <a16:creationId xmlns:a16="http://schemas.microsoft.com/office/drawing/2014/main" xmlns="" id="{B14CDCC0-DD67-4552-A604-104BDDBE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2" y="147467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y 4\Pictures\tho.PNG">
            <a:extLst>
              <a:ext uri="{FF2B5EF4-FFF2-40B4-BE49-F238E27FC236}">
                <a16:creationId xmlns:a16="http://schemas.microsoft.com/office/drawing/2014/main" xmlns="" id="{B127A080-2DB7-4C13-BDF9-BDF5841D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27" y="147592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y 4\Pictures\tho.PNG">
            <a:extLst>
              <a:ext uri="{FF2B5EF4-FFF2-40B4-BE49-F238E27FC236}">
                <a16:creationId xmlns:a16="http://schemas.microsoft.com/office/drawing/2014/main" xmlns="" id="{03D86E49-AC85-4181-9587-1F37EF5E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96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 4\Pictures\tho.PNG">
            <a:extLst>
              <a:ext uri="{FF2B5EF4-FFF2-40B4-BE49-F238E27FC236}">
                <a16:creationId xmlns:a16="http://schemas.microsoft.com/office/drawing/2014/main" xmlns="" id="{AFE84617-0ABC-4A58-ACF1-B9A4199D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93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 4\Pictures\tho.PNG">
            <a:extLst>
              <a:ext uri="{FF2B5EF4-FFF2-40B4-BE49-F238E27FC236}">
                <a16:creationId xmlns:a16="http://schemas.microsoft.com/office/drawing/2014/main" xmlns="" id="{DD3A2A8D-45D7-4C82-B9C9-C00E371D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78" y="1445943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y 4\Pictures\tho.PNG">
            <a:extLst>
              <a:ext uri="{FF2B5EF4-FFF2-40B4-BE49-F238E27FC236}">
                <a16:creationId xmlns:a16="http://schemas.microsoft.com/office/drawing/2014/main" xmlns="" id="{EBEC0DFE-1E97-4C7C-8633-2A2C6F7E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79" y="1390921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y 4\Pictures\tho.PNG">
            <a:extLst>
              <a:ext uri="{FF2B5EF4-FFF2-40B4-BE49-F238E27FC236}">
                <a16:creationId xmlns:a16="http://schemas.microsoft.com/office/drawing/2014/main" xmlns="" id="{C2300CD5-F98C-498E-B49F-4363C838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89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y 4\Pictures\tho.PNG">
            <a:extLst>
              <a:ext uri="{FF2B5EF4-FFF2-40B4-BE49-F238E27FC236}">
                <a16:creationId xmlns:a16="http://schemas.microsoft.com/office/drawing/2014/main" xmlns="" id="{CEDE313B-1837-4361-8341-1279A8B7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04" y="1423977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ay 4\Pictures\tho.PNG">
            <a:extLst>
              <a:ext uri="{FF2B5EF4-FFF2-40B4-BE49-F238E27FC236}">
                <a16:creationId xmlns:a16="http://schemas.microsoft.com/office/drawing/2014/main" xmlns="" id="{D1C84402-0BA8-456F-AD95-311413E4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03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y 4\Pictures\tho.PNG">
            <a:extLst>
              <a:ext uri="{FF2B5EF4-FFF2-40B4-BE49-F238E27FC236}">
                <a16:creationId xmlns:a16="http://schemas.microsoft.com/office/drawing/2014/main" xmlns="" id="{E5201E66-6CCA-4503-B2F0-B1D26FBC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8" y="1459059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y 4\Pictures\ca rot.PNG">
            <a:extLst>
              <a:ext uri="{FF2B5EF4-FFF2-40B4-BE49-F238E27FC236}">
                <a16:creationId xmlns:a16="http://schemas.microsoft.com/office/drawing/2014/main" xmlns="" id="{CA6FB0B7-2419-4CA0-AA1E-854132E3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230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ay 4\Pictures\ca rot.PNG">
            <a:extLst>
              <a:ext uri="{FF2B5EF4-FFF2-40B4-BE49-F238E27FC236}">
                <a16:creationId xmlns:a16="http://schemas.microsoft.com/office/drawing/2014/main" xmlns="" id="{EC91F629-3284-4BF6-B7CB-E5E9BC2D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1986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ay 4\Pictures\ca rot.PNG">
            <a:extLst>
              <a:ext uri="{FF2B5EF4-FFF2-40B4-BE49-F238E27FC236}">
                <a16:creationId xmlns:a16="http://schemas.microsoft.com/office/drawing/2014/main" xmlns="" id="{A2731DBA-15F6-4779-BBA5-6BFEAC69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9793" y="3931234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May 4\Pictures\ca rot.PNG">
            <a:extLst>
              <a:ext uri="{FF2B5EF4-FFF2-40B4-BE49-F238E27FC236}">
                <a16:creationId xmlns:a16="http://schemas.microsoft.com/office/drawing/2014/main" xmlns="" id="{C5C7933C-58D0-40FA-942C-84E78897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9825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ay 4\Pictures\ca rot.PNG">
            <a:extLst>
              <a:ext uri="{FF2B5EF4-FFF2-40B4-BE49-F238E27FC236}">
                <a16:creationId xmlns:a16="http://schemas.microsoft.com/office/drawing/2014/main" xmlns="" id="{89410545-07CA-4980-B4D5-13F0CB6C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4648" y="4026811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y 4\Pictures\ca rot.PNG">
            <a:extLst>
              <a:ext uri="{FF2B5EF4-FFF2-40B4-BE49-F238E27FC236}">
                <a16:creationId xmlns:a16="http://schemas.microsoft.com/office/drawing/2014/main" xmlns="" id="{0C5092AD-D351-4285-89DD-0FB7450E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08202" y="4039943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ay 4\Pictures\ca rot.PNG">
            <a:extLst>
              <a:ext uri="{FF2B5EF4-FFF2-40B4-BE49-F238E27FC236}">
                <a16:creationId xmlns:a16="http://schemas.microsoft.com/office/drawing/2014/main" xmlns="" id="{FF50DB98-565F-43C2-BAA6-E863360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0100" y="40393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ay 4\Pictures\ca rot.PNG">
            <a:extLst>
              <a:ext uri="{FF2B5EF4-FFF2-40B4-BE49-F238E27FC236}">
                <a16:creationId xmlns:a16="http://schemas.microsoft.com/office/drawing/2014/main" xmlns="" id="{C93A2955-01BD-4BEB-A2D0-000AAAA7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8192" y="4003422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ay 4\Pictures\ca rot.PNG">
            <a:extLst>
              <a:ext uri="{FF2B5EF4-FFF2-40B4-BE49-F238E27FC236}">
                <a16:creationId xmlns:a16="http://schemas.microsoft.com/office/drawing/2014/main" xmlns="" id="{2CE01540-3141-4689-88AA-45D5E8D8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40882" y="4018149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124D28D-9FE5-401F-A31D-F8AE3A372C13}"/>
              </a:ext>
            </a:extLst>
          </p:cNvPr>
          <p:cNvSpPr txBox="1"/>
          <p:nvPr/>
        </p:nvSpPr>
        <p:spPr>
          <a:xfrm>
            <a:off x="10321328" y="1350995"/>
            <a:ext cx="19184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C173541-D531-424A-9DAA-83F151A38D8B}"/>
              </a:ext>
            </a:extLst>
          </p:cNvPr>
          <p:cNvSpPr txBox="1"/>
          <p:nvPr/>
        </p:nvSpPr>
        <p:spPr>
          <a:xfrm>
            <a:off x="10245127" y="3341260"/>
            <a:ext cx="2070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E2DF248-B476-4DCF-AE08-34F185DCADC7}"/>
              </a:ext>
            </a:extLst>
          </p:cNvPr>
          <p:cNvSpPr txBox="1"/>
          <p:nvPr/>
        </p:nvSpPr>
        <p:spPr>
          <a:xfrm>
            <a:off x="9479339" y="3458785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  <a:endParaRPr kumimoji="0" lang="en-US" sz="1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FC4BC81-7AD8-44E5-97C5-57538927BC06}"/>
              </a:ext>
            </a:extLst>
          </p:cNvPr>
          <p:cNvSpPr txBox="1"/>
          <p:nvPr/>
        </p:nvSpPr>
        <p:spPr>
          <a:xfrm>
            <a:off x="7735779" y="3556290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B42309-3FE6-46CF-9103-5967842F7D87}"/>
              </a:ext>
            </a:extLst>
          </p:cNvPr>
          <p:cNvSpPr txBox="1"/>
          <p:nvPr/>
        </p:nvSpPr>
        <p:spPr>
          <a:xfrm>
            <a:off x="5486997" y="3524575"/>
            <a:ext cx="1180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A678AC1-BF01-4A6E-9126-251484B0AA57}"/>
              </a:ext>
            </a:extLst>
          </p:cNvPr>
          <p:cNvSpPr txBox="1"/>
          <p:nvPr/>
        </p:nvSpPr>
        <p:spPr>
          <a:xfrm>
            <a:off x="2879058" y="3455705"/>
            <a:ext cx="18347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144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43984 0.1479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032627" cy="363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26" y="-35313"/>
            <a:ext cx="6159374" cy="366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1814"/>
            <a:ext cx="6032625" cy="3226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24" y="3631812"/>
            <a:ext cx="6159377" cy="322618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036701">
            <a:off x="3403226" y="1991763"/>
            <a:ext cx="991819" cy="363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1036701">
            <a:off x="8806397" y="814418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1036701">
            <a:off x="1108803" y="5346300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89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94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20" y="-129310"/>
            <a:ext cx="12190489" cy="69666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8099" y="108642"/>
            <a:ext cx="8404355" cy="6518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10?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978" y="2448255"/>
            <a:ext cx="191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470" y="883591"/>
            <a:ext cx="4363771" cy="2335794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5800" y="3763632"/>
            <a:ext cx="3985035" cy="225884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9572" y="4816444"/>
            <a:ext cx="4218945" cy="22568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63759" y="1005403"/>
            <a:ext cx="4178174" cy="2427206"/>
          </a:xfrm>
          <a:prstGeom prst="ellipse">
            <a:avLst/>
          </a:prstGeom>
          <a:solidFill>
            <a:srgbClr val="B445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71164" y="3591963"/>
            <a:ext cx="3985035" cy="23539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0" y="1154958"/>
            <a:ext cx="1503352" cy="8965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3" y="987870"/>
            <a:ext cx="1503352" cy="896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82" y="1005403"/>
            <a:ext cx="1503352" cy="896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17" y="1110970"/>
            <a:ext cx="1503352" cy="8965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2" y="2016423"/>
            <a:ext cx="1503352" cy="8965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60" y="2051488"/>
            <a:ext cx="1503352" cy="896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8" y="2016423"/>
            <a:ext cx="1503352" cy="896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7" y="2095476"/>
            <a:ext cx="1503352" cy="896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29" y="1938742"/>
            <a:ext cx="1503352" cy="896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1" y="3763632"/>
            <a:ext cx="1337084" cy="14887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1" y="3536253"/>
            <a:ext cx="1337084" cy="14887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34" y="3589425"/>
            <a:ext cx="1337084" cy="14887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34" y="4561170"/>
            <a:ext cx="1337084" cy="1488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7" y="4587540"/>
            <a:ext cx="1337084" cy="14887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18" y="1326132"/>
            <a:ext cx="858328" cy="877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6" y="1218036"/>
            <a:ext cx="858328" cy="8774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59" y="1109940"/>
            <a:ext cx="858328" cy="8774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6" y="1269294"/>
            <a:ext cx="858328" cy="8774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63" y="1650745"/>
            <a:ext cx="858328" cy="8774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44" y="2227498"/>
            <a:ext cx="858328" cy="8774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78" y="2232292"/>
            <a:ext cx="858328" cy="8774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16" y="2241886"/>
            <a:ext cx="858328" cy="8774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26" y="2333072"/>
            <a:ext cx="858328" cy="8774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61" y="4899909"/>
            <a:ext cx="920368" cy="1419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31" y="4745402"/>
            <a:ext cx="920368" cy="1419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1" y="4590895"/>
            <a:ext cx="920368" cy="1419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42" y="4668149"/>
            <a:ext cx="920368" cy="14195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26" y="5548134"/>
            <a:ext cx="920368" cy="1419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70" y="5768239"/>
            <a:ext cx="920368" cy="14195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44" y="5688815"/>
            <a:ext cx="920368" cy="1419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57" y="5421194"/>
            <a:ext cx="920368" cy="1419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46" y="5235072"/>
            <a:ext cx="920368" cy="1419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60" y="3763632"/>
            <a:ext cx="993806" cy="9938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35" y="3604215"/>
            <a:ext cx="993806" cy="9938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79" y="3598302"/>
            <a:ext cx="993806" cy="9938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73" y="4695331"/>
            <a:ext cx="993806" cy="9938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46" y="4614711"/>
            <a:ext cx="993806" cy="9938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86" y="4507998"/>
            <a:ext cx="993806" cy="99380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 flipV="1">
            <a:off x="4503824" y="2436174"/>
            <a:ext cx="1009737" cy="668764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768972" y="2471997"/>
            <a:ext cx="860142" cy="520009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023624" y="4175647"/>
            <a:ext cx="0" cy="58179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39" y="1559235"/>
            <a:ext cx="1503352" cy="89653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50" y="1873249"/>
            <a:ext cx="858328" cy="8774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04" y="5715223"/>
            <a:ext cx="920368" cy="1419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05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6" y="0"/>
            <a:ext cx="12267446" cy="68697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2062" y="3347031"/>
            <a:ext cx="3641556" cy="2975811"/>
          </a:xfrm>
          <a:prstGeom prst="roundRect">
            <a:avLst/>
          </a:prstGeom>
          <a:solidFill>
            <a:srgbClr val="66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6869" y="4516585"/>
            <a:ext cx="1584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5779" y="242769"/>
            <a:ext cx="166904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0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92943" y="3246080"/>
            <a:ext cx="3593431" cy="306404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7" y="3137591"/>
            <a:ext cx="1135653" cy="1135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2" y="3137591"/>
            <a:ext cx="1135653" cy="11356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80" y="3103596"/>
            <a:ext cx="1135653" cy="1135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23" y="4131264"/>
            <a:ext cx="1135653" cy="1135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1" y="5160051"/>
            <a:ext cx="1135653" cy="1135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00" y="4058337"/>
            <a:ext cx="1135653" cy="1135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16" y="5051186"/>
            <a:ext cx="1135653" cy="1135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36" y="5028904"/>
            <a:ext cx="1135653" cy="11356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73170" y="4882320"/>
            <a:ext cx="1582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494464" y="3276299"/>
            <a:ext cx="3785936" cy="3060032"/>
          </a:xfrm>
          <a:prstGeom prst="roundRect">
            <a:avLst/>
          </a:prstGeom>
          <a:solidFill>
            <a:srgbClr val="FFC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07" y="3173342"/>
            <a:ext cx="1182103" cy="1182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84" y="3140078"/>
            <a:ext cx="1182103" cy="11821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69" y="3137591"/>
            <a:ext cx="1182103" cy="1182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18" y="4035113"/>
            <a:ext cx="1182103" cy="11821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59" y="4062352"/>
            <a:ext cx="1182103" cy="11821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0" y="4035113"/>
            <a:ext cx="1182103" cy="1182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49" y="4932916"/>
            <a:ext cx="1182103" cy="11821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21" y="4844869"/>
            <a:ext cx="1182103" cy="118210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849615" y="5018847"/>
            <a:ext cx="145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6" y="3091886"/>
            <a:ext cx="1862294" cy="15615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1" y="3075933"/>
            <a:ext cx="1862294" cy="1561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12" y="3097952"/>
            <a:ext cx="1862294" cy="15615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25" y="3989258"/>
            <a:ext cx="1862294" cy="15615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4" y="3997343"/>
            <a:ext cx="1862294" cy="15615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61" y="4059422"/>
            <a:ext cx="1862294" cy="15615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99" y="4947501"/>
            <a:ext cx="1862294" cy="15615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8" y="5004077"/>
            <a:ext cx="1862294" cy="15615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" y="4969454"/>
            <a:ext cx="1862294" cy="15615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65" y="3980638"/>
            <a:ext cx="1182103" cy="11821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13" y="4069623"/>
            <a:ext cx="1135653" cy="1135653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H="1">
            <a:off x="5647122" y="1898729"/>
            <a:ext cx="1" cy="10728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80713" y="1620570"/>
            <a:ext cx="3456739" cy="14440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575946" y="1514422"/>
            <a:ext cx="3500767" cy="15279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92" y="3188898"/>
            <a:ext cx="1862294" cy="156151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06" y="3739656"/>
            <a:ext cx="1135653" cy="11356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67" y="5102013"/>
            <a:ext cx="954939" cy="954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31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 animBg="1"/>
      <p:bldP spid="25" grpId="0"/>
      <p:bldP spid="26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54983" y="2367171"/>
            <a:ext cx="1179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61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54"/>
            <a:ext cx="719390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0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67865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2" y="1846533"/>
            <a:ext cx="2399170" cy="1766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49" y="1748486"/>
            <a:ext cx="2399170" cy="1766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44" y="1767887"/>
            <a:ext cx="2399170" cy="176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03" y="3573007"/>
            <a:ext cx="2399170" cy="1766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13" y="3494361"/>
            <a:ext cx="2399170" cy="17663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3452" y="295670"/>
            <a:ext cx="832919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Bé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6127" y="295671"/>
            <a:ext cx="728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quả dâu tây và hãy chọn thẻ số tương ứng?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523" y="4696408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53905" y="2744905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9622" y="977201"/>
            <a:ext cx="1595655" cy="1530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9193" y="3697926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22" y="1787288"/>
            <a:ext cx="2399170" cy="176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61" y="3553606"/>
            <a:ext cx="2399170" cy="1766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4376" y="798391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97623" y="4403168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70C0"/>
                </a:solidFill>
                <a:latin typeface=".VnAvant" panose="020B7200000000000000" pitchFamily="34" charset="0"/>
              </a:rPr>
              <a:t>8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7289" y="2918437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27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24414 0.1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567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23971 0.10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74" y="1699628"/>
            <a:ext cx="1548143" cy="1149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5" y="1594603"/>
            <a:ext cx="1548143" cy="1149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6" y="1594603"/>
            <a:ext cx="1548143" cy="1149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08" y="1575191"/>
            <a:ext cx="1548143" cy="1149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00" y="3077755"/>
            <a:ext cx="1548143" cy="11490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23" y="3077755"/>
            <a:ext cx="1548143" cy="114901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763486" y="74700"/>
            <a:ext cx="866813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2863" y="3872205"/>
            <a:ext cx="1688840" cy="1632856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en-US" sz="12000" b="1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43" y="2946735"/>
            <a:ext cx="1548143" cy="1149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20" y="4161061"/>
            <a:ext cx="1548143" cy="1149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5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xmlns="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xmlns="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xmlns="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66014"/>
            <a:ext cx="1848964" cy="1411491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xmlns="" id="{70E5E02D-DB72-446B-8D32-81F3217ADBFD}"/>
              </a:ext>
            </a:extLst>
          </p:cNvPr>
          <p:cNvSpPr/>
          <p:nvPr/>
        </p:nvSpPr>
        <p:spPr>
          <a:xfrm>
            <a:off x="1048948" y="231251"/>
            <a:ext cx="9547072" cy="153272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30BA81-6B95-4FE8-8B80-F0D3B4195C57}"/>
              </a:ext>
            </a:extLst>
          </p:cNvPr>
          <p:cNvSpPr txBox="1"/>
          <p:nvPr/>
        </p:nvSpPr>
        <p:spPr>
          <a:xfrm>
            <a:off x="890030" y="471445"/>
            <a:ext cx="986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0" y="1909834"/>
            <a:ext cx="7811404" cy="50516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2" y="2582332"/>
            <a:ext cx="850765" cy="9403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22" y="2044763"/>
            <a:ext cx="850765" cy="9403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92" y="2256855"/>
            <a:ext cx="850765" cy="9403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1" y="3166277"/>
            <a:ext cx="850765" cy="9403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09" y="3181726"/>
            <a:ext cx="850765" cy="9403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83" y="3417309"/>
            <a:ext cx="850765" cy="9403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66" y="3810000"/>
            <a:ext cx="850765" cy="9403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90" y="3965496"/>
            <a:ext cx="850765" cy="94031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850776" y="1975133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049556" y="1750703"/>
            <a:ext cx="990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8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78984" y="3690588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005766" y="3417309"/>
            <a:ext cx="1540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6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13716" y="5323898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777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41770" y="5131871"/>
            <a:ext cx="10470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7</a:t>
            </a:r>
            <a:endParaRPr lang="en-US" sz="12000" b="1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6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5937 0.433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216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44 L -0.45937 0.419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54"/>
            <a:ext cx="719390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63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AC3BC6-4D72-4E30-965B-FB7122E5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6" y="-3890"/>
            <a:ext cx="12217206" cy="6861890"/>
          </a:xfrm>
          <a:prstGeom prst="rect">
            <a:avLst/>
          </a:prstGeom>
        </p:spPr>
      </p:pic>
      <p:pic>
        <p:nvPicPr>
          <p:cNvPr id="3" name="Picture 3" descr="C:\Users\May 4\Pictures\ca rot.PNG">
            <a:extLst>
              <a:ext uri="{FF2B5EF4-FFF2-40B4-BE49-F238E27FC236}">
                <a16:creationId xmlns:a16="http://schemas.microsoft.com/office/drawing/2014/main" xmlns="" id="{8D240737-B19F-4FC2-AD4E-1EF767CE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761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y 4\Pictures\tho.PNG">
            <a:extLst>
              <a:ext uri="{FF2B5EF4-FFF2-40B4-BE49-F238E27FC236}">
                <a16:creationId xmlns:a16="http://schemas.microsoft.com/office/drawing/2014/main" xmlns="" id="{B14CDCC0-DD67-4552-A604-104BDDBE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2" y="147467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y 4\Pictures\tho.PNG">
            <a:extLst>
              <a:ext uri="{FF2B5EF4-FFF2-40B4-BE49-F238E27FC236}">
                <a16:creationId xmlns:a16="http://schemas.microsoft.com/office/drawing/2014/main" xmlns="" id="{B127A080-2DB7-4C13-BDF9-BDF5841D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27" y="147592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y 4\Pictures\tho.PNG">
            <a:extLst>
              <a:ext uri="{FF2B5EF4-FFF2-40B4-BE49-F238E27FC236}">
                <a16:creationId xmlns:a16="http://schemas.microsoft.com/office/drawing/2014/main" xmlns="" id="{03D86E49-AC85-4181-9587-1F37EF5E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96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y 4\Pictures\tho.PNG">
            <a:extLst>
              <a:ext uri="{FF2B5EF4-FFF2-40B4-BE49-F238E27FC236}">
                <a16:creationId xmlns:a16="http://schemas.microsoft.com/office/drawing/2014/main" xmlns="" id="{AFE84617-0ABC-4A58-ACF1-B9A4199D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93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 4\Pictures\tho.PNG">
            <a:extLst>
              <a:ext uri="{FF2B5EF4-FFF2-40B4-BE49-F238E27FC236}">
                <a16:creationId xmlns:a16="http://schemas.microsoft.com/office/drawing/2014/main" xmlns="" id="{DD3A2A8D-45D7-4C82-B9C9-C00E371D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78" y="1445943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y 4\Pictures\tho.PNG">
            <a:extLst>
              <a:ext uri="{FF2B5EF4-FFF2-40B4-BE49-F238E27FC236}">
                <a16:creationId xmlns:a16="http://schemas.microsoft.com/office/drawing/2014/main" xmlns="" id="{EBEC0DFE-1E97-4C7C-8633-2A2C6F7E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68" y="1409075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y 4\Pictures\tho.PNG">
            <a:extLst>
              <a:ext uri="{FF2B5EF4-FFF2-40B4-BE49-F238E27FC236}">
                <a16:creationId xmlns:a16="http://schemas.microsoft.com/office/drawing/2014/main" xmlns="" id="{C2300CD5-F98C-498E-B49F-4363C838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89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y 4\Pictures\tho.PNG">
            <a:extLst>
              <a:ext uri="{FF2B5EF4-FFF2-40B4-BE49-F238E27FC236}">
                <a16:creationId xmlns:a16="http://schemas.microsoft.com/office/drawing/2014/main" xmlns="" id="{CEDE313B-1837-4361-8341-1279A8B7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66" y="1370958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ay 4\Pictures\tho.PNG">
            <a:extLst>
              <a:ext uri="{FF2B5EF4-FFF2-40B4-BE49-F238E27FC236}">
                <a16:creationId xmlns:a16="http://schemas.microsoft.com/office/drawing/2014/main" xmlns="" id="{D1C84402-0BA8-456F-AD95-311413E4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03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y 4\Pictures\tho.PNG">
            <a:extLst>
              <a:ext uri="{FF2B5EF4-FFF2-40B4-BE49-F238E27FC236}">
                <a16:creationId xmlns:a16="http://schemas.microsoft.com/office/drawing/2014/main" xmlns="" id="{E5201E66-6CCA-4503-B2F0-B1D26FBC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" y="1443444"/>
            <a:ext cx="1180667" cy="1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y 4\Pictures\ca rot.PNG">
            <a:extLst>
              <a:ext uri="{FF2B5EF4-FFF2-40B4-BE49-F238E27FC236}">
                <a16:creationId xmlns:a16="http://schemas.microsoft.com/office/drawing/2014/main" xmlns="" id="{CA6FB0B7-2419-4CA0-AA1E-854132E3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230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ay 4\Pictures\ca rot.PNG">
            <a:extLst>
              <a:ext uri="{FF2B5EF4-FFF2-40B4-BE49-F238E27FC236}">
                <a16:creationId xmlns:a16="http://schemas.microsoft.com/office/drawing/2014/main" xmlns="" id="{EC91F629-3284-4BF6-B7CB-E5E9BC2D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1986" y="394467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ay 4\Pictures\ca rot.PNG">
            <a:extLst>
              <a:ext uri="{FF2B5EF4-FFF2-40B4-BE49-F238E27FC236}">
                <a16:creationId xmlns:a16="http://schemas.microsoft.com/office/drawing/2014/main" xmlns="" id="{A2731DBA-15F6-4779-BBA5-6BFEAC69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9793" y="3931234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May 4\Pictures\ca rot.PNG">
            <a:extLst>
              <a:ext uri="{FF2B5EF4-FFF2-40B4-BE49-F238E27FC236}">
                <a16:creationId xmlns:a16="http://schemas.microsoft.com/office/drawing/2014/main" xmlns="" id="{C5C7933C-58D0-40FA-942C-84E78897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9825" y="3931235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ay 4\Pictures\ca rot.PNG">
            <a:extLst>
              <a:ext uri="{FF2B5EF4-FFF2-40B4-BE49-F238E27FC236}">
                <a16:creationId xmlns:a16="http://schemas.microsoft.com/office/drawing/2014/main" xmlns="" id="{89410545-07CA-4980-B4D5-13F0CB6C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4648" y="4026811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ay 4\Pictures\ca rot.PNG">
            <a:extLst>
              <a:ext uri="{FF2B5EF4-FFF2-40B4-BE49-F238E27FC236}">
                <a16:creationId xmlns:a16="http://schemas.microsoft.com/office/drawing/2014/main" xmlns="" id="{0C5092AD-D351-4285-89DD-0FB7450E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2731" y="4005678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May 4\Pictures\ca rot.PNG">
            <a:extLst>
              <a:ext uri="{FF2B5EF4-FFF2-40B4-BE49-F238E27FC236}">
                <a16:creationId xmlns:a16="http://schemas.microsoft.com/office/drawing/2014/main" xmlns="" id="{FF50DB98-565F-43C2-BAA6-E863360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88633" y="3976958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ay 4\Pictures\ca rot.PNG">
            <a:extLst>
              <a:ext uri="{FF2B5EF4-FFF2-40B4-BE49-F238E27FC236}">
                <a16:creationId xmlns:a16="http://schemas.microsoft.com/office/drawing/2014/main" xmlns="" id="{C93A2955-01BD-4BEB-A2D0-000AAAA7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71998" y="4026812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ay 4\Pictures\ca rot.PNG">
            <a:extLst>
              <a:ext uri="{FF2B5EF4-FFF2-40B4-BE49-F238E27FC236}">
                <a16:creationId xmlns:a16="http://schemas.microsoft.com/office/drawing/2014/main" xmlns="" id="{2CE01540-3141-4689-88AA-45D5E8D8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03896" y="4026810"/>
            <a:ext cx="1642703" cy="6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B6C451-3CF5-47D7-B897-F011A44AF00A}"/>
              </a:ext>
            </a:extLst>
          </p:cNvPr>
          <p:cNvSpPr/>
          <p:nvPr/>
        </p:nvSpPr>
        <p:spPr>
          <a:xfrm>
            <a:off x="10299800" y="1281522"/>
            <a:ext cx="18966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8EF640-98B4-40B5-97B3-EF1014FBC984}"/>
              </a:ext>
            </a:extLst>
          </p:cNvPr>
          <p:cNvSpPr txBox="1"/>
          <p:nvPr/>
        </p:nvSpPr>
        <p:spPr>
          <a:xfrm>
            <a:off x="10374270" y="3474723"/>
            <a:ext cx="19184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AA90C6D-249F-4772-9F7E-8DE3E2E11B96}"/>
              </a:ext>
            </a:extLst>
          </p:cNvPr>
          <p:cNvSpPr txBox="1"/>
          <p:nvPr/>
        </p:nvSpPr>
        <p:spPr>
          <a:xfrm>
            <a:off x="10475014" y="3442435"/>
            <a:ext cx="171698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  <a:endParaRPr kumimoji="0" lang="en-US" sz="13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5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5A4E52-9752-4A2A-BCC4-9C365830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7" y="-36226"/>
            <a:ext cx="12192000" cy="6894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C7050D-B468-48AE-A753-6FC7E09D807B}"/>
              </a:ext>
            </a:extLst>
          </p:cNvPr>
          <p:cNvSpPr/>
          <p:nvPr/>
        </p:nvSpPr>
        <p:spPr>
          <a:xfrm>
            <a:off x="3886200" y="1600200"/>
            <a:ext cx="232467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B3F58C-C0FE-4D80-89F1-8C73DDA5DF48}"/>
              </a:ext>
            </a:extLst>
          </p:cNvPr>
          <p:cNvSpPr/>
          <p:nvPr/>
        </p:nvSpPr>
        <p:spPr>
          <a:xfrm>
            <a:off x="6400800" y="1574369"/>
            <a:ext cx="86681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0" b="1" dirty="0">
                <a:ln/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  <a:endParaRPr lang="en-US" sz="30000" b="1" cap="none" spc="0" dirty="0">
              <a:ln/>
              <a:solidFill>
                <a:srgbClr val="FF0000"/>
              </a:solidFill>
              <a:effectLst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9A6491-E22C-4324-B4FD-B0C982EAF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E784B8-AAC4-4A03-8971-9B2452336853}"/>
              </a:ext>
            </a:extLst>
          </p:cNvPr>
          <p:cNvSpPr/>
          <p:nvPr/>
        </p:nvSpPr>
        <p:spPr>
          <a:xfrm>
            <a:off x="8991600" y="2459504"/>
            <a:ext cx="16722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9C6362-141F-49DE-AD09-11BDDCED4E82}"/>
              </a:ext>
            </a:extLst>
          </p:cNvPr>
          <p:cNvSpPr/>
          <p:nvPr/>
        </p:nvSpPr>
        <p:spPr>
          <a:xfrm>
            <a:off x="4689004" y="2057400"/>
            <a:ext cx="2286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VNI-Univer" pitchFamily="2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79B4AA-6BE5-40CD-8BDF-F16102471319}"/>
              </a:ext>
            </a:extLst>
          </p:cNvPr>
          <p:cNvSpPr/>
          <p:nvPr/>
        </p:nvSpPr>
        <p:spPr>
          <a:xfrm>
            <a:off x="1143000" y="2198065"/>
            <a:ext cx="18966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cap="none" spc="0" dirty="0">
                <a:ln/>
                <a:solidFill>
                  <a:srgbClr val="FF0000"/>
                </a:solidFill>
                <a:effectLst/>
                <a:latin typeface=".VnArial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1351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44&quot;&gt;&lt;property id=&quot;20148&quot; value=&quot;5&quot;/&gt;&lt;property id=&quot;20300&quot; value=&quot;Slide 3&quot;/&gt;&lt;property id=&quot;20307&quot; value=&quot;257&quot;/&gt;&lt;/object&gt;&lt;object type=&quot;3&quot; unique_id=&quot;12132&quot;&gt;&lt;property id=&quot;20148&quot; value=&quot;5&quot;/&gt;&lt;property id=&quot;20300&quot; value=&quot;Slide 1&quot;/&gt;&lt;property id=&quot;20307&quot; value=&quot;258&quot;/&gt;&lt;/object&gt;&lt;object type=&quot;3&quot; unique_id=&quot;12153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2|0.6|0.8|0.8|0.8|0.8|0.8|0.8|0.8|11.2|8.3|1|0.8|0.8|0.9|0.8|0.8|0.8|0.7|6.9|9.2|0.8|0.9|0.8|0.8|0.8|20.2|1|0.9|0.8|0.9|0.9|0.8|0.9|0.8|8.4|6.1|0.8|0.8|0.7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3|2.1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|0.9|0.9|0.8|0.9|0.9|0.9|2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5.4|0.8|0.9|1|0.8|0.8|14.1|0.9|9.8|1|1.2|1.1|0.9|1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1.9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185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.VnArial</vt:lpstr>
      <vt:lpstr>.VnAvant</vt:lpstr>
      <vt:lpstr>Arial</vt:lpstr>
      <vt:lpstr>Calibri</vt:lpstr>
      <vt:lpstr>HP001 4 hàng</vt:lpstr>
      <vt:lpstr>Times New Roman</vt:lpstr>
      <vt:lpstr>VNI-Univer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4</dc:creator>
  <cp:lastModifiedBy>Microsoft account</cp:lastModifiedBy>
  <cp:revision>36</cp:revision>
  <dcterms:created xsi:type="dcterms:W3CDTF">2017-05-11T13:33:48Z</dcterms:created>
  <dcterms:modified xsi:type="dcterms:W3CDTF">2025-02-11T01:56:48Z</dcterms:modified>
</cp:coreProperties>
</file>