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  <p:sldMasterId id="2147483689" r:id="rId4"/>
  </p:sldMasterIdLst>
  <p:notesMasterIdLst>
    <p:notesMasterId r:id="rId18"/>
  </p:notesMasterIdLst>
  <p:sldIdLst>
    <p:sldId id="406" r:id="rId5"/>
    <p:sldId id="407" r:id="rId6"/>
    <p:sldId id="279" r:id="rId7"/>
    <p:sldId id="280" r:id="rId8"/>
    <p:sldId id="257" r:id="rId9"/>
    <p:sldId id="292" r:id="rId10"/>
    <p:sldId id="258" r:id="rId11"/>
    <p:sldId id="284" r:id="rId12"/>
    <p:sldId id="264" r:id="rId13"/>
    <p:sldId id="285" r:id="rId14"/>
    <p:sldId id="410" r:id="rId15"/>
    <p:sldId id="265" r:id="rId16"/>
    <p:sldId id="25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00CC"/>
    <a:srgbClr val="3333CC"/>
    <a:srgbClr val="C2C2C2"/>
    <a:srgbClr val="CC00CC"/>
    <a:srgbClr val="FFCCFF"/>
    <a:srgbClr val="9900CC"/>
    <a:srgbClr val="FF99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5" d="100"/>
          <a:sy n="75" d="100"/>
        </p:scale>
        <p:origin x="90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0001A6-A6F5-4B13-8921-88204079E91A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ECA2A5-FAA8-4598-85A7-454F92F030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17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Cô giới thiệu 1 bộ máy tính hoàn chỉnh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CA2A5-FAA8-4598-85A7-454F92F030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26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Cho học sinh nhắc lại nhiều lần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ECA2A5-FAA8-4598-85A7-454F92F030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82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40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064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999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4" y="2514601"/>
            <a:ext cx="8915399" cy="2262781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4" y="4777381"/>
            <a:ext cx="8915399" cy="112628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4" y="6135810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4529542"/>
            <a:ext cx="779767" cy="365125"/>
          </a:xfrm>
          <a:prstGeom prst="rect">
            <a:avLst/>
          </a:prstGeom>
        </p:spPr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60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8911687" cy="12808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4" y="6135810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787784"/>
            <a:ext cx="779767" cy="365125"/>
          </a:xfrm>
          <a:prstGeom prst="rect">
            <a:avLst/>
          </a:prstGeom>
        </p:spPr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73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2058750"/>
            <a:ext cx="8915399" cy="1468800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3530129"/>
            <a:ext cx="8915399" cy="860400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4" y="6135810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3244141"/>
            <a:ext cx="779767" cy="365125"/>
          </a:xfrm>
          <a:prstGeom prst="rect">
            <a:avLst/>
          </a:prstGeom>
        </p:spPr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747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592926" y="624110"/>
            <a:ext cx="8911687" cy="12808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4" y="6135810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787784"/>
            <a:ext cx="779767" cy="365125"/>
          </a:xfrm>
          <a:prstGeom prst="rect">
            <a:avLst/>
          </a:prstGeom>
        </p:spPr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9575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592926" y="624110"/>
            <a:ext cx="8911687" cy="12808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4" y="1972703"/>
            <a:ext cx="3992732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30" y="1969475"/>
            <a:ext cx="3999001" cy="5762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5" cy="335406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589214" y="6135810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787784"/>
            <a:ext cx="779767" cy="365125"/>
          </a:xfrm>
          <a:prstGeom prst="rect">
            <a:avLst/>
          </a:prstGeom>
        </p:spPr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925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8911687" cy="12808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589214" y="6135810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531814" y="787784"/>
            <a:ext cx="779767" cy="365125"/>
          </a:xfrm>
          <a:prstGeom prst="rect">
            <a:avLst/>
          </a:prstGeom>
        </p:spPr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78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89214" y="6135810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531814" y="787784"/>
            <a:ext cx="779767" cy="365125"/>
          </a:xfrm>
          <a:prstGeom prst="rect">
            <a:avLst/>
          </a:prstGeom>
        </p:spPr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47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446088"/>
            <a:ext cx="3505199" cy="976312"/>
          </a:xfrm>
          <a:prstGeom prst="rect">
            <a:avLst/>
          </a:prstGeo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90"/>
            <a:ext cx="5181600" cy="54149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4" y="1598613"/>
            <a:ext cx="3505199" cy="42624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4" y="6135810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787784"/>
            <a:ext cx="779767" cy="365125"/>
          </a:xfrm>
          <a:prstGeom prst="rect">
            <a:avLst/>
          </a:prstGeom>
        </p:spPr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62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9762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189" indent="0">
              <a:buNone/>
              <a:defRPr sz="1600"/>
            </a:lvl2pPr>
            <a:lvl3pPr marL="914377" indent="0">
              <a:buNone/>
              <a:defRPr sz="16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4" y="6135810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9"/>
            <a:ext cx="779767" cy="365125"/>
          </a:xfrm>
          <a:prstGeom prst="rect">
            <a:avLst/>
          </a:prstGeom>
        </p:spPr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2730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609600"/>
            <a:ext cx="8915399" cy="311704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4354046"/>
            <a:ext cx="8915399" cy="15558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4" y="6135810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31781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3244141"/>
            <a:ext cx="779767" cy="365125"/>
          </a:xfrm>
          <a:prstGeom prst="rect">
            <a:avLst/>
          </a:prstGeom>
        </p:spPr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1066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50" y="609600"/>
            <a:ext cx="8393927" cy="2895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5" cy="381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4" y="4354046"/>
            <a:ext cx="8915399" cy="155586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4" y="6135810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31781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3244141"/>
            <a:ext cx="779767" cy="365125"/>
          </a:xfrm>
          <a:prstGeom prst="rect">
            <a:avLst/>
          </a:prstGeom>
        </p:spPr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518066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2"/>
            <a:ext cx="8915400" cy="272484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4" y="6135810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9"/>
            <a:ext cx="779767" cy="365125"/>
          </a:xfrm>
          <a:prstGeom prst="rect">
            <a:avLst/>
          </a:prstGeom>
        </p:spPr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933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50" y="609600"/>
            <a:ext cx="8393927" cy="28956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4" y="6135810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8" y="491172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9"/>
            <a:ext cx="779767" cy="365125"/>
          </a:xfrm>
          <a:prstGeom prst="rect">
            <a:avLst/>
          </a:prstGeom>
        </p:spPr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946180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4" y="627407"/>
            <a:ext cx="8915399" cy="28800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189" indent="0">
              <a:buFontTx/>
              <a:buNone/>
              <a:defRPr/>
            </a:lvl2pPr>
            <a:lvl3pPr marL="914377" indent="0">
              <a:buFontTx/>
              <a:buNone/>
              <a:defRPr/>
            </a:lvl3pPr>
            <a:lvl4pPr marL="1371566" indent="0">
              <a:buFontTx/>
              <a:buNone/>
              <a:defRPr/>
            </a:lvl4pPr>
            <a:lvl5pPr marL="1828754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89214" y="6135810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8" y="491172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4" y="4983089"/>
            <a:ext cx="779767" cy="365125"/>
          </a:xfrm>
          <a:prstGeom prst="rect">
            <a:avLst/>
          </a:prstGeom>
        </p:spPr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3218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6" y="624110"/>
            <a:ext cx="8911687" cy="128089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4" y="6135810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787784"/>
            <a:ext cx="779767" cy="365125"/>
          </a:xfrm>
          <a:prstGeom prst="rect">
            <a:avLst/>
          </a:prstGeom>
        </p:spPr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879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3" y="627407"/>
            <a:ext cx="2207601" cy="5283817"/>
          </a:xfrm>
          <a:prstGeom prst="rect">
            <a:avLst/>
          </a:prstGeo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7"/>
            <a:ext cx="6477000" cy="52838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361613" y="6130437"/>
            <a:ext cx="1146283" cy="370396"/>
          </a:xfrm>
          <a:prstGeom prst="rect">
            <a:avLst/>
          </a:prstGeom>
        </p:spPr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9214" y="6135810"/>
            <a:ext cx="7619999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8" y="714377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4" y="787784"/>
            <a:ext cx="779767" cy="365125"/>
          </a:xfrm>
          <a:prstGeom prst="rect">
            <a:avLst/>
          </a:prstGeom>
        </p:spPr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369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588312-5CD6-6B48-BD25-2723A39554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7F6A8DC-ED54-D143-60F7-707F389538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D12F590-732D-B8B3-DCE9-A6A1D68CEC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ED0D9C-4425-4B88-978F-28144CBD6C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68535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760F81-F72C-8AE6-C1E9-53A311B8D4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B9A277-92DC-1615-CDBB-F0C7652013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21DC181-BAE6-B1D7-B2F5-51CE513F4D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806E7-6C0B-4519-B652-56858D3387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7194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120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7FD71D-CC36-5016-3350-615921F104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59797E-3841-D6E8-A034-220E55E45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D4E00A-2D6D-D9B0-E80E-A6AB017EDE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408FF-4455-4C78-A977-D6E47A1E62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8650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FE10C1-1F05-401B-F881-AABC73B329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C54A0D-A9E8-A237-6100-F10090F172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F6B2A7-6370-8C59-2F8C-A820AF9AF4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14889-AD3D-4C25-8BCD-91C62DB43D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9028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ADCBA3F-DF69-EE5F-6769-79781880C6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A1A9AF6-30EC-187A-14FC-6D70A4D040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71CB737-C844-5B4F-2E83-E0FA3AF909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80EE8E-6D26-4312-9FE0-084E99FA10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70365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579E37B-E083-B7F3-8C8F-9D9CC1E926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2A5B9CF-09F6-5951-C42C-42F344248D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055A1A5-6063-A1E4-C9E0-EE9B97200C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00FC6E-8ED0-4CD5-9A9B-BD1D411ACC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956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62660C2-719D-4D1F-0EDD-68B134E217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5238EDD-CCD8-CD15-26A3-DBB3A5D8D4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D28CDEF-0DFF-C629-51CA-95D74CFFC6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6C3AC-E2B1-4AE1-9FC8-6FE650D499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60314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BBB9ADE-842F-0C4A-69A3-1C6C5828E0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C500CD-B445-8AA0-4873-FBB4E53BDB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AD9A04-C170-C565-5685-0054FEDD1D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B576D-B091-443F-A518-E836F14F0A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5387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576F8C-213F-AC83-E759-89CCA55E93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5541F9-AC11-8C39-C32B-F005763D39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986362-C371-772B-7F1A-2F2FAC8AB6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BD8A42-F643-4B6D-9168-F335272D9C8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8823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B68BF90-DB30-422D-DB52-049DABABA2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08B1DA-B649-2A0C-D086-AC1D6709D7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F3F1BB-BA32-80DE-1733-8FFD631079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84C86B-D507-4542-BB33-A28FE2AFEB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25593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35916BA-1B8C-2122-24CE-23123769B6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2E8480-61BD-32E2-44BD-58F5EFFE99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03D9AAE-3471-C121-0C81-A7D9ED854C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8F92A-EC83-404C-838C-3078269F9D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25906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9392A-30B8-D28D-D01B-D6CB4B3EFE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AE6393-BE67-CC07-92BD-4CBA058C54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0B393-AFE2-B756-2B30-27EB31CDB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9E818B-B777-7DF5-21D7-7A8248DB3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051C2-8A13-BCC6-7476-0D0F69657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613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115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063D3-0092-A1D5-2A49-F85E32A9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77B32-C06A-3F3A-9085-3DDB12D2A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596FA-44A3-4154-4979-CE3F4F55D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C9AFA-91C5-20A0-101C-2DED8B401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40BBB-7CA9-B08B-4BE3-4FF3ED9D4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240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CF9FA-CF4D-708A-9865-2FB3EF312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30E86E-039D-CD24-870D-6D83CC367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96388-A8D6-DB09-DD02-628FCBF22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F38F8-44D4-1690-06CA-538A8EA13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AACCED-58FA-1BAE-57EB-37E0A167D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737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60C8A-3AD6-E483-21E0-4FF466841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EB781-E15B-C9A6-756D-2C1AFF791F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A0CF97-9146-FA6D-F32F-ED2CF1622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E3FAF6-1375-630F-1BF9-40518F1D2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8AD60-0445-3659-91E3-7994F8C8D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7905DB-99B7-8B62-44F2-802FD487F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8573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E2C80-A1EB-9E5A-1AEB-11CEDC8DC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9D5B3-6740-3F1C-B2E0-DE6B9BAF6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9CCC87-93EB-93F4-55BC-53379DE45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82770F-298F-73D0-82DD-575CD3CE5C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347381-E0E9-FAD6-92DD-4CE04FEE01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2AAD4D-D79F-8885-D0E7-7CC3299EB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36F16A-DCDA-4780-B136-FE7150ABC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175C6-9B29-7502-2524-E524BA864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990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FEC54-FEDA-2011-DB65-4059883D2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58451A-BEBB-92E3-ACCA-08BA98CDB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4941FE-AE09-C8F9-353E-5AE3A92C5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5BFEA1-A18E-340B-A923-68B6F8B2D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382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0F281E-3832-F82A-E621-1B8FC4446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8F897-2000-B6AA-39B0-E7681A89D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F7E47-1B5A-9019-6A48-D4AD8E462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628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5D12A-ED35-C8E8-E33A-D3C92BF0C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DB0C5-70E8-31EB-CECB-B0488477F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69190A-08F2-9E44-3647-F3E19B48E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60CA2E-9622-EB63-A131-48E54EC82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FCCFC5-F201-96FB-0C7C-4BD04A0FA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6D88D-DED7-56CF-B4F4-3D66D8473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2076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D1553-8045-AF3E-836F-00A13A4C8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423BFC-2810-276C-EF33-ABD03A24E2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594DD8-9147-0015-5EF9-3E4F5E2D11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20B772-2C7D-6070-F0D6-E484AB07E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22B001-7770-B2A2-E5EC-F23471D20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C1BDAC-8E30-348E-285C-ADCD1DF4F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7458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C2A5A-0459-248D-98F4-3CE845262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2CDFE0-4E21-9E74-863B-33E15189CE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6176F2-1393-520E-991E-532F34C76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47B44-08D7-226D-BC50-2D8C1985B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A8CB5F-6178-EACA-2C19-BBE2643D5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774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C4AFF6-828F-056B-48BC-2ED29FC8EF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A9FE0C-D6DA-A392-C4B5-F7896E0F1C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B32467-144F-3E72-E968-8258C8DD4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CA890-19D4-00B4-7007-1A47EC41D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FA7728-C935-B185-AA3A-9793DA5E9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166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31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819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267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855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37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5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1800"/>
            </a:p>
          </p:txBody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703948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189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891" indent="-342891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32" indent="-28574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2971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349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893EDCA-9F11-49B5-88F2-EBC912434B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142919A0-3E85-A4F0-9264-364B3FCA32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7D5E80F-2F9B-4FF5-9B38-A51FFB2BEC8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C58B340-F77D-5776-682C-562383F9796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F00E8AC-7B16-02BE-1E82-07CADFFC8F9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89E3713-B8E6-4FEA-97E1-05F09F5B9F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7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147AA0-07A8-9798-EFD7-5645B491E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4EE850-6F17-9B1B-1971-96D500F63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8C6D7-EF8E-3B20-1B84-2ECA5B8638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CA2CF3-161D-4290-9691-8A065EC2791C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43CA01-E5F8-366D-1197-8BE03DEC26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389C24-84CD-C347-0712-491CC67AD8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90DA1D9-76DF-4E13-9ADB-F9C797BBD9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08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jpeg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28.xml"/><Relationship Id="rId1" Type="http://schemas.openxmlformats.org/officeDocument/2006/relationships/audio" Target="file:///C:\Users\Administrator\Desktop\Lan-%20l&#7899;p%203.1%20chi&#232;u(2)\Vai%20tr&#242;%20c&#7911;a%20HS%20trong%20NT-%20Tu&#7847;n%208\Nhac\Forever-Piano-VariousArtists_zq37.mp3" TargetMode="Externa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g"/><Relationship Id="rId11" Type="http://schemas.openxmlformats.org/officeDocument/2006/relationships/image" Target="../media/image29.png"/><Relationship Id="rId5" Type="http://schemas.openxmlformats.org/officeDocument/2006/relationships/image" Target="../media/image23.jpg"/><Relationship Id="rId10" Type="http://schemas.openxmlformats.org/officeDocument/2006/relationships/image" Target="../media/image28.png"/><Relationship Id="rId4" Type="http://schemas.openxmlformats.org/officeDocument/2006/relationships/image" Target="../media/image22.jp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hoa">
            <a:extLst>
              <a:ext uri="{FF2B5EF4-FFF2-40B4-BE49-F238E27FC236}">
                <a16:creationId xmlns:a16="http://schemas.microsoft.com/office/drawing/2014/main" id="{96BF199E-3E92-B289-B9C8-F631BB319E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278" y="12223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 descr="lights2">
            <a:extLst>
              <a:ext uri="{FF2B5EF4-FFF2-40B4-BE49-F238E27FC236}">
                <a16:creationId xmlns:a16="http://schemas.microsoft.com/office/drawing/2014/main" id="{427A4E83-0F6E-1E18-E27B-AE11BD6016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7" descr="bells">
            <a:extLst>
              <a:ext uri="{FF2B5EF4-FFF2-40B4-BE49-F238E27FC236}">
                <a16:creationId xmlns:a16="http://schemas.microsoft.com/office/drawing/2014/main" id="{AC5A906A-E613-CA2E-6394-9511BBB04F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9087" y="2"/>
            <a:ext cx="1152525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" descr="bells">
            <a:extLst>
              <a:ext uri="{FF2B5EF4-FFF2-40B4-BE49-F238E27FC236}">
                <a16:creationId xmlns:a16="http://schemas.microsoft.com/office/drawing/2014/main" id="{1A31EDAD-1DD3-0542-64BF-D6DE500C94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4672" y="2"/>
            <a:ext cx="1152525" cy="1109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bellcoll_e0">
            <a:extLst>
              <a:ext uri="{FF2B5EF4-FFF2-40B4-BE49-F238E27FC236}">
                <a16:creationId xmlns:a16="http://schemas.microsoft.com/office/drawing/2014/main" id="{FF116F06-C2D5-3BB9-1609-F5247AA607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1"/>
            <a:ext cx="952500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3" descr="lights2">
            <a:extLst>
              <a:ext uri="{FF2B5EF4-FFF2-40B4-BE49-F238E27FC236}">
                <a16:creationId xmlns:a16="http://schemas.microsoft.com/office/drawing/2014/main" id="{72105D17-EE18-0436-FC4A-7154342E0E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289314" y="3265479"/>
            <a:ext cx="6858002" cy="2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3" descr="lights2">
            <a:extLst>
              <a:ext uri="{FF2B5EF4-FFF2-40B4-BE49-F238E27FC236}">
                <a16:creationId xmlns:a16="http://schemas.microsoft.com/office/drawing/2014/main" id="{D9BAB04F-EA4F-B5F6-4915-0E48DAE65B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551030" y="3426583"/>
            <a:ext cx="7104061" cy="17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7" descr="POINSET3">
            <a:extLst>
              <a:ext uri="{FF2B5EF4-FFF2-40B4-BE49-F238E27FC236}">
                <a16:creationId xmlns:a16="http://schemas.microsoft.com/office/drawing/2014/main" id="{D32CE6B5-C957-31B9-EB57-B9D0BF9CB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9026" y="4830763"/>
            <a:ext cx="228600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9" descr="POINSET2">
            <a:extLst>
              <a:ext uri="{FF2B5EF4-FFF2-40B4-BE49-F238E27FC236}">
                <a16:creationId xmlns:a16="http://schemas.microsoft.com/office/drawing/2014/main" id="{5F9DFD2E-0654-CE27-A4DE-CC659B34F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15939" y="4724401"/>
            <a:ext cx="19050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4" name="Text Box 23">
            <a:extLst>
              <a:ext uri="{FF2B5EF4-FFF2-40B4-BE49-F238E27FC236}">
                <a16:creationId xmlns:a16="http://schemas.microsoft.com/office/drawing/2014/main" id="{BB99DB69-B4A6-4ABC-CB7E-C226D44A4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4751" y="4844750"/>
            <a:ext cx="5753100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3333CC"/>
                </a:solidFill>
                <a:latin typeface="Arial"/>
              </a:rPr>
              <a:t>Giáo</a:t>
            </a:r>
            <a:r>
              <a:rPr lang="en-US" sz="3200" b="1" dirty="0">
                <a:solidFill>
                  <a:srgbClr val="3333CC"/>
                </a:solidFill>
                <a:latin typeface="Arial"/>
              </a:rPr>
              <a:t> </a:t>
            </a:r>
            <a:r>
              <a:rPr lang="en-US" sz="3200" b="1" err="1">
                <a:solidFill>
                  <a:srgbClr val="3333CC"/>
                </a:solidFill>
                <a:latin typeface="Arial"/>
              </a:rPr>
              <a:t>viên</a:t>
            </a:r>
            <a:r>
              <a:rPr lang="en-US" sz="3200" b="1">
                <a:solidFill>
                  <a:srgbClr val="3333CC"/>
                </a:solidFill>
                <a:latin typeface="Arial"/>
              </a:rPr>
              <a:t> Dương Thị Thúy</a:t>
            </a:r>
            <a:endParaRPr lang="en-US" sz="3200" b="1" dirty="0">
              <a:solidFill>
                <a:srgbClr val="3333CC"/>
              </a:solidFill>
              <a:latin typeface="Arial"/>
            </a:endParaRPr>
          </a:p>
        </p:txBody>
      </p:sp>
      <p:sp>
        <p:nvSpPr>
          <p:cNvPr id="2073" name="WordArt 25">
            <a:extLst>
              <a:ext uri="{FF2B5EF4-FFF2-40B4-BE49-F238E27FC236}">
                <a16:creationId xmlns:a16="http://schemas.microsoft.com/office/drawing/2014/main" id="{8A893114-956C-500E-99A9-4E52B5CDE1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52600" y="989812"/>
            <a:ext cx="8686800" cy="1219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 về dự giờ</a:t>
            </a:r>
          </a:p>
        </p:txBody>
      </p:sp>
      <p:pic>
        <p:nvPicPr>
          <p:cNvPr id="14" name="Forever-Piano-VariousArtists_zq37.mp3">
            <a:hlinkClick r:id="" action="ppaction://media"/>
            <a:extLst>
              <a:ext uri="{FF2B5EF4-FFF2-40B4-BE49-F238E27FC236}">
                <a16:creationId xmlns:a16="http://schemas.microsoft.com/office/drawing/2014/main" id="{19C85CF9-07EB-387F-A959-B5B3493582FB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82A1203-6EDF-49AD-58B3-14858990B5BB}"/>
              </a:ext>
            </a:extLst>
          </p:cNvPr>
          <p:cNvSpPr txBox="1"/>
          <p:nvPr/>
        </p:nvSpPr>
        <p:spPr>
          <a:xfrm>
            <a:off x="4762501" y="3588239"/>
            <a:ext cx="365760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3333CC"/>
                </a:solidFill>
                <a:latin typeface="Arial"/>
              </a:rPr>
              <a:t>Lớp 3IIB</a:t>
            </a:r>
            <a:endParaRPr lang="en-US" sz="4000" b="1" dirty="0">
              <a:solidFill>
                <a:srgbClr val="3333CC"/>
              </a:solidFill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673CE8-F8A2-8193-0305-1442A30BE3EF}"/>
              </a:ext>
            </a:extLst>
          </p:cNvPr>
          <p:cNvSpPr/>
          <p:nvPr/>
        </p:nvSpPr>
        <p:spPr>
          <a:xfrm>
            <a:off x="3983883" y="2522703"/>
            <a:ext cx="42242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3333CC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Môn: Tin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2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511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7517" y="319711"/>
            <a:ext cx="3640665" cy="76754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28914" y="1398895"/>
            <a:ext cx="9499709" cy="4612943"/>
            <a:chOff x="1255594" y="1569488"/>
            <a:chExt cx="9144000" cy="4612943"/>
          </a:xfrm>
        </p:grpSpPr>
        <p:sp>
          <p:nvSpPr>
            <p:cNvPr id="10" name="Rounded Rectangle 9"/>
            <p:cNvSpPr/>
            <p:nvPr/>
          </p:nvSpPr>
          <p:spPr>
            <a:xfrm>
              <a:off x="1255594" y="1856091"/>
              <a:ext cx="9144000" cy="43263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3963034" y="1569488"/>
              <a:ext cx="3985146" cy="57320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PHIẾU HỌC TẬP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75231" y="2452153"/>
              <a:ext cx="8315180" cy="867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nối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dòng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cột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trái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dòng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cột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75231" y="3562064"/>
              <a:ext cx="7960754" cy="2340662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5785" y="2456235"/>
              <a:ext cx="609446" cy="619053"/>
            </a:xfrm>
            <a:prstGeom prst="rect">
              <a:avLst/>
            </a:prstGeom>
          </p:spPr>
        </p:pic>
      </p:grpSp>
      <p:pic>
        <p:nvPicPr>
          <p:cNvPr id="3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5D74AE11-A45D-053F-7055-8FA7D6ED62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86570" y="236668"/>
            <a:ext cx="3216536" cy="120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16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53701B-5DE9-BC44-2FFD-C1E61FD07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FB9C43-01D0-C39F-07C0-A63301044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7517" y="319711"/>
            <a:ext cx="3640665" cy="7675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0BA1632-52C2-573E-F4CF-1BA36F55F3BC}"/>
              </a:ext>
            </a:extLst>
          </p:cNvPr>
          <p:cNvGrpSpPr/>
          <p:nvPr/>
        </p:nvGrpSpPr>
        <p:grpSpPr>
          <a:xfrm>
            <a:off x="928914" y="1398895"/>
            <a:ext cx="9499709" cy="4612943"/>
            <a:chOff x="1255594" y="1569488"/>
            <a:chExt cx="9144000" cy="4612943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B1FF1D10-9BE0-0CEB-75BF-2AFC402B77DA}"/>
                </a:ext>
              </a:extLst>
            </p:cNvPr>
            <p:cNvSpPr/>
            <p:nvPr/>
          </p:nvSpPr>
          <p:spPr>
            <a:xfrm>
              <a:off x="1255594" y="1856091"/>
              <a:ext cx="9144000" cy="43263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8B392A4-D185-D52D-45C3-54C3754C54FF}"/>
                </a:ext>
              </a:extLst>
            </p:cNvPr>
            <p:cNvSpPr/>
            <p:nvPr/>
          </p:nvSpPr>
          <p:spPr>
            <a:xfrm>
              <a:off x="3963034" y="1569488"/>
              <a:ext cx="3985146" cy="57320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PHIẾU HỌC TẬP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23C3D4F-522C-4458-58AB-29D93F867CAA}"/>
                </a:ext>
              </a:extLst>
            </p:cNvPr>
            <p:cNvSpPr txBox="1"/>
            <p:nvPr/>
          </p:nvSpPr>
          <p:spPr>
            <a:xfrm>
              <a:off x="1975231" y="2452153"/>
              <a:ext cx="8315180" cy="867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nối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dòng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cột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trái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chữ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dòng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cột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bên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2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phải</a:t>
              </a:r>
              <a:r>
                <a:rPr lang="en-US" sz="22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5415902-DD0F-D23C-5D82-67405D4C79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75231" y="3562064"/>
              <a:ext cx="7960754" cy="2340662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6A3A209-AAC3-7917-DEB1-B4B278F52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5785" y="2456235"/>
              <a:ext cx="609446" cy="619053"/>
            </a:xfrm>
            <a:prstGeom prst="rect">
              <a:avLst/>
            </a:prstGeom>
          </p:spPr>
        </p:pic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085E98F-396D-73C7-BB52-85BA13744895}"/>
              </a:ext>
            </a:extLst>
          </p:cNvPr>
          <p:cNvCxnSpPr>
            <a:cxnSpLocks/>
          </p:cNvCxnSpPr>
          <p:nvPr/>
        </p:nvCxnSpPr>
        <p:spPr>
          <a:xfrm>
            <a:off x="4318927" y="3867304"/>
            <a:ext cx="1777073" cy="7131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6605FC8-D96B-A5D1-B96D-F036655A7576}"/>
              </a:ext>
            </a:extLst>
          </p:cNvPr>
          <p:cNvCxnSpPr>
            <a:cxnSpLocks/>
          </p:cNvCxnSpPr>
          <p:nvPr/>
        </p:nvCxnSpPr>
        <p:spPr>
          <a:xfrm>
            <a:off x="4307517" y="4544705"/>
            <a:ext cx="1788483" cy="69177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31BECAE-A704-B44C-35CB-B296594C1A1C}"/>
              </a:ext>
            </a:extLst>
          </p:cNvPr>
          <p:cNvCxnSpPr>
            <a:cxnSpLocks/>
          </p:cNvCxnSpPr>
          <p:nvPr/>
        </p:nvCxnSpPr>
        <p:spPr>
          <a:xfrm flipV="1">
            <a:off x="4318927" y="3867304"/>
            <a:ext cx="1777073" cy="15013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350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8652" y="293789"/>
            <a:ext cx="3657995" cy="761201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105270" y="2374711"/>
            <a:ext cx="9676463" cy="2088108"/>
            <a:chOff x="1255594" y="2247312"/>
            <a:chExt cx="9676462" cy="1930845"/>
          </a:xfrm>
        </p:grpSpPr>
        <p:sp>
          <p:nvSpPr>
            <p:cNvPr id="12" name="Rounded Rectangle 11"/>
            <p:cNvSpPr/>
            <p:nvPr/>
          </p:nvSpPr>
          <p:spPr>
            <a:xfrm>
              <a:off x="1255594" y="2247312"/>
              <a:ext cx="9676462" cy="193084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85422" y="2493099"/>
              <a:ext cx="8846634" cy="1371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trao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đổi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cho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biết</a:t>
              </a:r>
              <a:r>
                <a:rPr lang="en-US" sz="2400" b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342891" indent="-342891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hàng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i="1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phím</a:t>
              </a:r>
              <a:r>
                <a:rPr lang="en-US" sz="2400" i="1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nằm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khu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vực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phím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;</a:t>
              </a:r>
            </a:p>
            <a:p>
              <a:pPr marL="342891" indent="-342891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Phím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Esc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nằm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khu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vực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bàn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phím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dirty="0" err="1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sz="2400" dirty="0">
                  <a:solidFill>
                    <a:srgbClr val="33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74969" y="2510827"/>
              <a:ext cx="609446" cy="6190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14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139592" y="1957879"/>
            <a:ext cx="6279283" cy="176990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800" b="1">
                <a:ln w="28575">
                  <a:solidFill>
                    <a:schemeClr val="bg1"/>
                  </a:solidFill>
                </a:ln>
                <a:solidFill>
                  <a:srgbClr val="33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ơn các Thầy Cô </a:t>
            </a:r>
          </a:p>
          <a:p>
            <a:pPr algn="ctr">
              <a:lnSpc>
                <a:spcPct val="120000"/>
              </a:lnSpc>
            </a:pPr>
            <a:r>
              <a:rPr lang="en-US" sz="4800" b="1">
                <a:ln w="28575">
                  <a:solidFill>
                    <a:schemeClr val="bg1"/>
                  </a:solidFill>
                </a:ln>
                <a:solidFill>
                  <a:srgbClr val="33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các em học sinh!</a:t>
            </a:r>
            <a:endParaRPr lang="vi-VN" sz="4800" b="1" dirty="0">
              <a:ln w="28575">
                <a:solidFill>
                  <a:schemeClr val="bg1"/>
                </a:solidFill>
              </a:ln>
              <a:solidFill>
                <a:srgbClr val="33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069" y="6537281"/>
            <a:ext cx="1751108" cy="22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281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Khoi dong_Bai hat_Kỳ dieu thay cong nghe thong tin_NNKH">
            <a:hlinkClick r:id="" action="ppaction://media"/>
            <a:extLst>
              <a:ext uri="{FF2B5EF4-FFF2-40B4-BE49-F238E27FC236}">
                <a16:creationId xmlns:a16="http://schemas.microsoft.com/office/drawing/2014/main" id="{760D5447-761A-82BA-033B-AFEE55FC5F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399" y="248920"/>
            <a:ext cx="10575431" cy="594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3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60BDBA-5854-D5CF-D7FB-E1363955B6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4769" y="1473013"/>
            <a:ext cx="7765178" cy="5086911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644AE57D-EFCD-3CFE-FD1D-2D3616279D0F}"/>
              </a:ext>
            </a:extLst>
          </p:cNvPr>
          <p:cNvSpPr/>
          <p:nvPr/>
        </p:nvSpPr>
        <p:spPr>
          <a:xfrm>
            <a:off x="-8715331" y="-4025877"/>
            <a:ext cx="8037286" cy="3160059"/>
          </a:xfrm>
          <a:prstGeom prst="cloud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1: Nêu tác dụng</a:t>
            </a:r>
          </a:p>
          <a:p>
            <a:pPr algn="ctr"/>
            <a:r>
              <a:rPr lang="en-US" sz="3000" b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 trường PTCS Hy Vọng</a:t>
            </a:r>
          </a:p>
          <a:p>
            <a:pPr algn="ctr"/>
            <a:r>
              <a:rPr lang="en-US" sz="3000" b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gõ được tên trường ta làm như thế nào?</a:t>
            </a:r>
            <a:endParaRPr lang="en-US" sz="3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F08B7527-A316-6169-F7A8-DFFC539F2417}"/>
              </a:ext>
            </a:extLst>
          </p:cNvPr>
          <p:cNvSpPr/>
          <p:nvPr/>
        </p:nvSpPr>
        <p:spPr>
          <a:xfrm>
            <a:off x="-14177" y="59458"/>
            <a:ext cx="5383619" cy="2273675"/>
          </a:xfrm>
          <a:prstGeom prst="cloud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kể tên </a:t>
            </a:r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bộ phận của máy tính?</a:t>
            </a:r>
            <a:endParaRPr lang="en-US" sz="3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64F8AB-2EBC-CC52-144B-C73DFD0FF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7275" y="0"/>
            <a:ext cx="3915196" cy="7941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9D13DC-9975-E832-0F84-B2FCF32DB603}"/>
              </a:ext>
            </a:extLst>
          </p:cNvPr>
          <p:cNvSpPr txBox="1"/>
          <p:nvPr/>
        </p:nvSpPr>
        <p:spPr>
          <a:xfrm>
            <a:off x="5064642" y="3383978"/>
            <a:ext cx="103135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>
                <a:solidFill>
                  <a:schemeClr val="bg1">
                    <a:lumMod val="95000"/>
                  </a:schemeClr>
                </a:solidFill>
              </a:rPr>
              <a:t>Cây</a:t>
            </a:r>
          </a:p>
          <a:p>
            <a:r>
              <a:rPr lang="en-US" sz="3300">
                <a:solidFill>
                  <a:schemeClr val="bg1">
                    <a:lumMod val="95000"/>
                  </a:schemeClr>
                </a:solidFill>
              </a:rPr>
              <a:t>Máy tính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58BC5A-6D8A-1C81-0420-98868959017C}"/>
              </a:ext>
            </a:extLst>
          </p:cNvPr>
          <p:cNvSpPr txBox="1"/>
          <p:nvPr/>
        </p:nvSpPr>
        <p:spPr>
          <a:xfrm>
            <a:off x="7944227" y="2302563"/>
            <a:ext cx="10313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>
                <a:solidFill>
                  <a:schemeClr val="bg1">
                    <a:lumMod val="95000"/>
                  </a:schemeClr>
                </a:solidFill>
              </a:rPr>
              <a:t>Màn hình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9EFAE3-4718-6771-DD52-4B04905BD505}"/>
              </a:ext>
            </a:extLst>
          </p:cNvPr>
          <p:cNvSpPr txBox="1"/>
          <p:nvPr/>
        </p:nvSpPr>
        <p:spPr>
          <a:xfrm>
            <a:off x="10217821" y="5384987"/>
            <a:ext cx="15842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>
                <a:solidFill>
                  <a:srgbClr val="FF0000"/>
                </a:solidFill>
              </a:rPr>
              <a:t>Chuột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9A2062-9803-5FEE-161E-0D47C68CF150}"/>
              </a:ext>
            </a:extLst>
          </p:cNvPr>
          <p:cNvSpPr txBox="1"/>
          <p:nvPr/>
        </p:nvSpPr>
        <p:spPr>
          <a:xfrm>
            <a:off x="7472535" y="5317156"/>
            <a:ext cx="213790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>
                <a:solidFill>
                  <a:schemeClr val="bg1">
                    <a:lumMod val="95000"/>
                  </a:schemeClr>
                </a:solidFill>
              </a:rPr>
              <a:t>Bàn phím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C17C86-B37B-8D5A-8AF4-A3B4FC36D28E}"/>
              </a:ext>
            </a:extLst>
          </p:cNvPr>
          <p:cNvSpPr/>
          <p:nvPr/>
        </p:nvSpPr>
        <p:spPr>
          <a:xfrm>
            <a:off x="6592186" y="4999805"/>
            <a:ext cx="3625635" cy="1400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40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5"/>
          <p:cNvSpPr/>
          <p:nvPr/>
        </p:nvSpPr>
        <p:spPr>
          <a:xfrm>
            <a:off x="1403064" y="249645"/>
            <a:ext cx="8776272" cy="2391955"/>
          </a:xfrm>
          <a:prstGeom prst="cloud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14AC7F6-13F5-E10F-063B-60308C88E456}"/>
              </a:ext>
            </a:extLst>
          </p:cNvPr>
          <p:cNvGrpSpPr/>
          <p:nvPr/>
        </p:nvGrpSpPr>
        <p:grpSpPr>
          <a:xfrm>
            <a:off x="1315289" y="2641600"/>
            <a:ext cx="9321247" cy="3696540"/>
            <a:chOff x="1218733" y="1855695"/>
            <a:chExt cx="9321246" cy="369654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0A8FCE6-87AB-DD34-B440-F77C3B4C4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1000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18733" y="1855695"/>
              <a:ext cx="9321246" cy="369654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DD32C89-41DC-E7A0-F4C2-BBDA27691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51058" y="3778624"/>
              <a:ext cx="1160930" cy="3092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5068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6C80A5A-72BA-45B9-A254-2A8D09624ECF}"/>
              </a:ext>
            </a:extLst>
          </p:cNvPr>
          <p:cNvSpPr txBox="1"/>
          <p:nvPr/>
        </p:nvSpPr>
        <p:spPr>
          <a:xfrm>
            <a:off x="804632" y="426442"/>
            <a:ext cx="25191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 1</a:t>
            </a:r>
            <a:endParaRPr lang="vi-VN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893749" y="426443"/>
            <a:ext cx="6888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MÁY TÍNH VÀ EM</a:t>
            </a:r>
            <a:endParaRPr lang="vi-VN" sz="3600" b="1" dirty="0">
              <a:ln>
                <a:solidFill>
                  <a:schemeClr val="bg1"/>
                </a:solidFill>
              </a:ln>
              <a:solidFill>
                <a:srgbClr val="00B05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3052493" y="2335468"/>
            <a:ext cx="5678156" cy="149028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000" b="1" dirty="0">
                <a:ln w="28575">
                  <a:solidFill>
                    <a:schemeClr val="bg1"/>
                  </a:solidFill>
                </a:ln>
                <a:solidFill>
                  <a:srgbClr val="33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</a:t>
            </a:r>
            <a:r>
              <a:rPr lang="en-US" sz="4000" b="1" dirty="0">
                <a:ln w="28575">
                  <a:solidFill>
                    <a:schemeClr val="bg1"/>
                  </a:solidFill>
                </a:ln>
                <a:solidFill>
                  <a:srgbClr val="33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vi-VN" sz="4000" b="1" dirty="0">
              <a:ln w="28575">
                <a:solidFill>
                  <a:schemeClr val="bg1"/>
                </a:solidFill>
              </a:ln>
              <a:solidFill>
                <a:srgbClr val="33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4000" b="1" dirty="0">
                <a:ln w="28575">
                  <a:solidFill>
                    <a:schemeClr val="bg1"/>
                  </a:solidFill>
                </a:ln>
                <a:solidFill>
                  <a:srgbClr val="3333C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BÀN PHÍM MÁY TÍNH</a:t>
            </a:r>
            <a:endParaRPr lang="vi-VN" sz="4000" b="1" dirty="0">
              <a:ln w="28575">
                <a:solidFill>
                  <a:schemeClr val="bg1"/>
                </a:solidFill>
              </a:ln>
              <a:solidFill>
                <a:srgbClr val="3333C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2069" y="6537281"/>
            <a:ext cx="1751108" cy="22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4399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F76E7A-9ADC-2BCE-27B2-7501ACF18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759" y="382136"/>
            <a:ext cx="3915196" cy="7941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C3458F-7E01-41EA-96A0-39F62A20D031}"/>
              </a:ext>
            </a:extLst>
          </p:cNvPr>
          <p:cNvSpPr txBox="1"/>
          <p:nvPr/>
        </p:nvSpPr>
        <p:spPr>
          <a:xfrm>
            <a:off x="4737347" y="428266"/>
            <a:ext cx="3099607" cy="7018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7AA048-EA99-511F-93EB-CD74C8EF0023}"/>
              </a:ext>
            </a:extLst>
          </p:cNvPr>
          <p:cNvSpPr txBox="1"/>
          <p:nvPr/>
        </p:nvSpPr>
        <p:spPr>
          <a:xfrm>
            <a:off x="1204455" y="1879695"/>
            <a:ext cx="9216802" cy="196765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6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 ra được </a:t>
            </a:r>
            <a:r>
              <a:rPr 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 vực chính </a:t>
            </a:r>
            <a:r>
              <a:rPr lang="en-US" sz="36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bàn phím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  <a:tabLst>
                <a:tab pos="2519363" algn="l"/>
              </a:tabLst>
            </a:pPr>
            <a:r>
              <a:rPr lang="en-US" sz="36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được </a:t>
            </a:r>
            <a:r>
              <a:rPr lang="en-US" sz="36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các </a:t>
            </a:r>
            <a:r>
              <a:rPr lang="en-US" sz="360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 phím.</a:t>
            </a:r>
          </a:p>
          <a:p>
            <a:pPr algn="just">
              <a:lnSpc>
                <a:spcPct val="150000"/>
              </a:lnSpc>
            </a:pPr>
            <a:endParaRPr lang="en-US" sz="110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664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126" y="229038"/>
            <a:ext cx="3582456" cy="6913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053"/>
          <a:stretch/>
        </p:blipFill>
        <p:spPr>
          <a:xfrm>
            <a:off x="910021" y="1900536"/>
            <a:ext cx="9812111" cy="41115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0766" y="6106930"/>
            <a:ext cx="53976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10.1. </a:t>
            </a:r>
            <a:r>
              <a:rPr lang="en-US" sz="2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endParaRPr lang="en-US" sz="2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89394" y="920171"/>
            <a:ext cx="10576961" cy="896173"/>
            <a:chOff x="745463" y="1189491"/>
            <a:chExt cx="10576961" cy="89617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2076" y="1189491"/>
              <a:ext cx="652672" cy="643980"/>
            </a:xfrm>
            <a:prstGeom prst="rect">
              <a:avLst/>
            </a:prstGeom>
          </p:spPr>
        </p:pic>
        <p:sp>
          <p:nvSpPr>
            <p:cNvPr id="12" name="Rounded Rectangle 11"/>
            <p:cNvSpPr/>
            <p:nvPr/>
          </p:nvSpPr>
          <p:spPr>
            <a:xfrm>
              <a:off x="745463" y="1189491"/>
              <a:ext cx="10576961" cy="896173"/>
            </a:xfrm>
            <a:prstGeom prst="round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1255794" y="965878"/>
            <a:ext cx="9914155" cy="901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8270" algn="just">
              <a:lnSpc>
                <a:spcPct val="114000"/>
              </a:lnSpc>
            </a:pP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10.1 </a:t>
            </a:r>
            <a:r>
              <a:rPr lang="en-US" sz="24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654A5FD-FD2C-3FC3-01A0-817326FA2164}"/>
              </a:ext>
            </a:extLst>
          </p:cNvPr>
          <p:cNvSpPr txBox="1"/>
          <p:nvPr/>
        </p:nvSpPr>
        <p:spPr>
          <a:xfrm>
            <a:off x="1961607" y="1930400"/>
            <a:ext cx="2773680" cy="4057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122B07-D50B-D58F-1503-617DD53E4DC2}"/>
              </a:ext>
            </a:extLst>
          </p:cNvPr>
          <p:cNvSpPr txBox="1"/>
          <p:nvPr/>
        </p:nvSpPr>
        <p:spPr>
          <a:xfrm>
            <a:off x="2891120" y="5444983"/>
            <a:ext cx="3204880" cy="4057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0771F9-4041-DFBA-3E16-7B01FF422A5D}"/>
              </a:ext>
            </a:extLst>
          </p:cNvPr>
          <p:cNvSpPr txBox="1"/>
          <p:nvPr/>
        </p:nvSpPr>
        <p:spPr>
          <a:xfrm>
            <a:off x="1131555" y="3429000"/>
            <a:ext cx="4876799" cy="176111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15D53E-54FF-2411-567D-F574DF929C19}"/>
              </a:ext>
            </a:extLst>
          </p:cNvPr>
          <p:cNvSpPr txBox="1"/>
          <p:nvPr/>
        </p:nvSpPr>
        <p:spPr>
          <a:xfrm>
            <a:off x="6975440" y="5414270"/>
            <a:ext cx="2402240" cy="4057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193CFD9-A041-F9C1-9E60-42256B9FE277}"/>
              </a:ext>
            </a:extLst>
          </p:cNvPr>
          <p:cNvSpPr txBox="1"/>
          <p:nvPr/>
        </p:nvSpPr>
        <p:spPr>
          <a:xfrm>
            <a:off x="9053830" y="3199242"/>
            <a:ext cx="1835241" cy="4057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05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/>
      <p:bldP spid="6" grpId="0" animBg="1"/>
      <p:bldP spid="8" grpId="0" animBg="1"/>
      <p:bldP spid="10" grpId="0" animBg="1"/>
      <p:bldP spid="11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68411" y="1871003"/>
            <a:ext cx="9129141" cy="4253476"/>
            <a:chOff x="1438476" y="2162683"/>
            <a:chExt cx="8401050" cy="391347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38476" y="2170903"/>
              <a:ext cx="8401050" cy="39052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V="1">
              <a:off x="3695900" y="2162683"/>
              <a:ext cx="5789293" cy="17027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1941350" y="361062"/>
            <a:ext cx="7906045" cy="1279869"/>
            <a:chOff x="612228" y="1160223"/>
            <a:chExt cx="10710196" cy="133140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9208" y="1160223"/>
              <a:ext cx="825607" cy="643980"/>
            </a:xfrm>
            <a:prstGeom prst="rect">
              <a:avLst/>
            </a:prstGeom>
          </p:spPr>
        </p:pic>
        <p:sp>
          <p:nvSpPr>
            <p:cNvPr id="20" name="Rounded Rectangle 19"/>
            <p:cNvSpPr/>
            <p:nvPr/>
          </p:nvSpPr>
          <p:spPr>
            <a:xfrm>
              <a:off x="612228" y="1189491"/>
              <a:ext cx="10710196" cy="1302137"/>
            </a:xfrm>
            <a:prstGeom prst="roundRect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/>
          <p:cNvSpPr/>
          <p:nvPr/>
        </p:nvSpPr>
        <p:spPr>
          <a:xfrm>
            <a:off x="2625880" y="410994"/>
            <a:ext cx="7013723" cy="1217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6248" indent="-407978" algn="just">
              <a:lnSpc>
                <a:spcPct val="114000"/>
              </a:lnSpc>
            </a:pPr>
            <a:r>
              <a:rPr lang="en-US" sz="22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10.2 </a:t>
            </a:r>
            <a:r>
              <a:rPr lang="en-US" sz="22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2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6248" indent="-407978" algn="just">
              <a:lnSpc>
                <a:spcPct val="114000"/>
              </a:lnSpc>
              <a:buFontTx/>
              <a:buChar char="-"/>
            </a:pPr>
            <a:r>
              <a:rPr lang="vi-VN" sz="2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khu vực chính </a:t>
            </a:r>
            <a:r>
              <a:rPr lang="vi-VN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những hàng phím </a:t>
            </a:r>
            <a:r>
              <a:rPr lang="vi-VN" sz="22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nào?</a:t>
            </a:r>
            <a:endParaRPr lang="en-US" sz="2200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6248" indent="-407978" algn="just">
              <a:lnSpc>
                <a:spcPct val="114000"/>
              </a:lnSpc>
              <a:buFontTx/>
              <a:buChar char="-"/>
            </a:pPr>
            <a:r>
              <a:rPr lang="en-US" sz="22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2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22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r>
              <a:rPr lang="en-US" sz="2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200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58892" y="6031572"/>
            <a:ext cx="4985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10.2. </a:t>
            </a:r>
            <a:r>
              <a:rPr lang="en-US" sz="2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</a:t>
            </a:r>
            <a:r>
              <a:rPr lang="en-US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vực</a:t>
            </a:r>
            <a:r>
              <a:rPr lang="en-US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000" b="1" dirty="0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33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phím</a:t>
            </a:r>
            <a:endParaRPr lang="en-US" sz="2000" b="1" dirty="0">
              <a:solidFill>
                <a:srgbClr val="33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75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3494" y="126434"/>
            <a:ext cx="2592087" cy="645359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41719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AB4148D-F03C-7AEF-A569-7ECDB25E0469}"/>
              </a:ext>
            </a:extLst>
          </p:cNvPr>
          <p:cNvSpPr/>
          <p:nvPr/>
        </p:nvSpPr>
        <p:spPr>
          <a:xfrm>
            <a:off x="1981556" y="995892"/>
            <a:ext cx="10021757" cy="5418667"/>
          </a:xfrm>
          <a:prstGeom prst="rect">
            <a:avLst/>
          </a:prstGeom>
          <a:noFill/>
          <a:ln w="28575"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7DB4F66-2479-BD6A-5780-43A4C72853F0}"/>
              </a:ext>
            </a:extLst>
          </p:cNvPr>
          <p:cNvGrpSpPr/>
          <p:nvPr/>
        </p:nvGrpSpPr>
        <p:grpSpPr>
          <a:xfrm>
            <a:off x="3433801" y="459632"/>
            <a:ext cx="6952649" cy="499645"/>
            <a:chOff x="3489958" y="997789"/>
            <a:chExt cx="6952649" cy="499645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43FADD72-8458-FB3C-00F4-2074915A6DF5}"/>
                </a:ext>
              </a:extLst>
            </p:cNvPr>
            <p:cNvSpPr/>
            <p:nvPr/>
          </p:nvSpPr>
          <p:spPr>
            <a:xfrm>
              <a:off x="3778139" y="1022013"/>
              <a:ext cx="6664468" cy="475421"/>
            </a:xfrm>
            <a:custGeom>
              <a:avLst/>
              <a:gdLst>
                <a:gd name="connsiteX0" fmla="*/ 0 w 6664468"/>
                <a:gd name="connsiteY0" fmla="*/ 0 h 427962"/>
                <a:gd name="connsiteX1" fmla="*/ 6450487 w 6664468"/>
                <a:gd name="connsiteY1" fmla="*/ 0 h 427962"/>
                <a:gd name="connsiteX2" fmla="*/ 6664468 w 6664468"/>
                <a:gd name="connsiteY2" fmla="*/ 213981 h 427962"/>
                <a:gd name="connsiteX3" fmla="*/ 6450487 w 6664468"/>
                <a:gd name="connsiteY3" fmla="*/ 427962 h 427962"/>
                <a:gd name="connsiteX4" fmla="*/ 0 w 6664468"/>
                <a:gd name="connsiteY4" fmla="*/ 427962 h 427962"/>
                <a:gd name="connsiteX5" fmla="*/ 0 w 6664468"/>
                <a:gd name="connsiteY5" fmla="*/ 0 h 427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4468" h="427962">
                  <a:moveTo>
                    <a:pt x="6664468" y="427961"/>
                  </a:moveTo>
                  <a:lnTo>
                    <a:pt x="213981" y="427961"/>
                  </a:lnTo>
                  <a:lnTo>
                    <a:pt x="0" y="213981"/>
                  </a:lnTo>
                  <a:lnTo>
                    <a:pt x="213981" y="1"/>
                  </a:lnTo>
                  <a:lnTo>
                    <a:pt x="6664468" y="1"/>
                  </a:lnTo>
                  <a:lnTo>
                    <a:pt x="6664468" y="427961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526264" tIns="91441" rIns="170688" bIns="91441" numCol="1" spcCol="1270" anchor="ctr" anchorCtr="0">
              <a:noAutofit/>
            </a:bodyPr>
            <a:lstStyle/>
            <a:p>
              <a:pPr algn="ctr" defTabSz="106677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06677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 phím số và kí hiệu</a:t>
              </a:r>
            </a:p>
            <a:p>
              <a:pPr algn="ctr" defTabSz="1066773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5B8B568-9EC4-252E-4CE7-87A56266B464}"/>
                </a:ext>
              </a:extLst>
            </p:cNvPr>
            <p:cNvSpPr/>
            <p:nvPr/>
          </p:nvSpPr>
          <p:spPr>
            <a:xfrm>
              <a:off x="3489958" y="997789"/>
              <a:ext cx="471755" cy="471755"/>
            </a:xfrm>
            <a:prstGeom prst="ellipse">
              <a:avLst/>
            </a:prstGeom>
            <a:blipFill>
              <a:blip r:embed="rId3"/>
              <a:srcRect/>
              <a:stretch>
                <a:fillRect l="-39000" r="-39000"/>
              </a:stretch>
            </a:blipFill>
            <a:ln w="28575">
              <a:solidFill>
                <a:srgbClr val="FF0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7E82B9C-2372-9164-2471-CA732D7CB10A}"/>
              </a:ext>
            </a:extLst>
          </p:cNvPr>
          <p:cNvGrpSpPr/>
          <p:nvPr/>
        </p:nvGrpSpPr>
        <p:grpSpPr>
          <a:xfrm>
            <a:off x="3715097" y="1886295"/>
            <a:ext cx="7010139" cy="522051"/>
            <a:chOff x="3542261" y="1944918"/>
            <a:chExt cx="7010139" cy="522050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7393FB6-E46E-7D3E-27CE-B4230331BE13}"/>
                </a:ext>
              </a:extLst>
            </p:cNvPr>
            <p:cNvSpPr/>
            <p:nvPr/>
          </p:nvSpPr>
          <p:spPr>
            <a:xfrm>
              <a:off x="3887932" y="1944918"/>
              <a:ext cx="6664468" cy="514287"/>
            </a:xfrm>
            <a:custGeom>
              <a:avLst/>
              <a:gdLst>
                <a:gd name="connsiteX0" fmla="*/ 0 w 6664468"/>
                <a:gd name="connsiteY0" fmla="*/ 0 h 950794"/>
                <a:gd name="connsiteX1" fmla="*/ 6189071 w 6664468"/>
                <a:gd name="connsiteY1" fmla="*/ 0 h 950794"/>
                <a:gd name="connsiteX2" fmla="*/ 6664468 w 6664468"/>
                <a:gd name="connsiteY2" fmla="*/ 475397 h 950794"/>
                <a:gd name="connsiteX3" fmla="*/ 6189071 w 6664468"/>
                <a:gd name="connsiteY3" fmla="*/ 950794 h 950794"/>
                <a:gd name="connsiteX4" fmla="*/ 0 w 6664468"/>
                <a:gd name="connsiteY4" fmla="*/ 950794 h 950794"/>
                <a:gd name="connsiteX5" fmla="*/ 0 w 6664468"/>
                <a:gd name="connsiteY5" fmla="*/ 0 h 950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4468" h="950794">
                  <a:moveTo>
                    <a:pt x="6664468" y="950793"/>
                  </a:moveTo>
                  <a:lnTo>
                    <a:pt x="475397" y="950793"/>
                  </a:lnTo>
                  <a:lnTo>
                    <a:pt x="0" y="475397"/>
                  </a:lnTo>
                  <a:lnTo>
                    <a:pt x="475397" y="1"/>
                  </a:lnTo>
                  <a:lnTo>
                    <a:pt x="6664468" y="1"/>
                  </a:lnTo>
                  <a:lnTo>
                    <a:pt x="6664468" y="950793"/>
                  </a:lnTo>
                  <a:close/>
                </a:path>
              </a:pathLst>
            </a:custGeom>
            <a:ln w="28575">
              <a:solidFill>
                <a:srgbClr val="3333CC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0" vert="horz" wrap="square" lIns="656972" tIns="125731" rIns="234696" bIns="125731" numCol="1" spcCol="1270" anchor="ctr" anchorCtr="0">
              <a:noAutofit/>
            </a:bodyPr>
            <a:lstStyle/>
            <a:p>
              <a:pPr defTabSz="14668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 phím trên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EE1A39D1-B393-55FE-83E7-D4DBE229638D}"/>
                </a:ext>
              </a:extLst>
            </p:cNvPr>
            <p:cNvSpPr/>
            <p:nvPr/>
          </p:nvSpPr>
          <p:spPr>
            <a:xfrm>
              <a:off x="3542261" y="1995213"/>
              <a:ext cx="471755" cy="471755"/>
            </a:xfrm>
            <a:prstGeom prst="ellipse">
              <a:avLst/>
            </a:prstGeom>
            <a:blipFill>
              <a:blip r:embed="rId4"/>
              <a:srcRect/>
              <a:stretch>
                <a:fillRect/>
              </a:stretch>
            </a:blipFill>
            <a:ln w="28575">
              <a:solidFill>
                <a:srgbClr val="3333CC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87E3DED-77B3-2F64-E603-C971C465AFB2}"/>
              </a:ext>
            </a:extLst>
          </p:cNvPr>
          <p:cNvGrpSpPr/>
          <p:nvPr/>
        </p:nvGrpSpPr>
        <p:grpSpPr>
          <a:xfrm>
            <a:off x="3824892" y="3252947"/>
            <a:ext cx="6900345" cy="514287"/>
            <a:chOff x="3542261" y="3194115"/>
            <a:chExt cx="6900345" cy="514287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CE7919C-F401-9E52-A578-6E7812C51E7B}"/>
                </a:ext>
              </a:extLst>
            </p:cNvPr>
            <p:cNvSpPr/>
            <p:nvPr/>
          </p:nvSpPr>
          <p:spPr>
            <a:xfrm>
              <a:off x="3778138" y="3194115"/>
              <a:ext cx="6664468" cy="514287"/>
            </a:xfrm>
            <a:custGeom>
              <a:avLst/>
              <a:gdLst>
                <a:gd name="connsiteX0" fmla="*/ 0 w 6664468"/>
                <a:gd name="connsiteY0" fmla="*/ 0 h 950794"/>
                <a:gd name="connsiteX1" fmla="*/ 6189071 w 6664468"/>
                <a:gd name="connsiteY1" fmla="*/ 0 h 950794"/>
                <a:gd name="connsiteX2" fmla="*/ 6664468 w 6664468"/>
                <a:gd name="connsiteY2" fmla="*/ 475397 h 950794"/>
                <a:gd name="connsiteX3" fmla="*/ 6189071 w 6664468"/>
                <a:gd name="connsiteY3" fmla="*/ 950794 h 950794"/>
                <a:gd name="connsiteX4" fmla="*/ 0 w 6664468"/>
                <a:gd name="connsiteY4" fmla="*/ 950794 h 950794"/>
                <a:gd name="connsiteX5" fmla="*/ 0 w 6664468"/>
                <a:gd name="connsiteY5" fmla="*/ 0 h 950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4468" h="950794">
                  <a:moveTo>
                    <a:pt x="6664468" y="950793"/>
                  </a:moveTo>
                  <a:lnTo>
                    <a:pt x="475397" y="950793"/>
                  </a:lnTo>
                  <a:lnTo>
                    <a:pt x="0" y="475397"/>
                  </a:lnTo>
                  <a:lnTo>
                    <a:pt x="475397" y="1"/>
                  </a:lnTo>
                  <a:lnTo>
                    <a:pt x="6664468" y="1"/>
                  </a:lnTo>
                  <a:lnTo>
                    <a:pt x="6664468" y="950793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656972" tIns="125731" rIns="234696" bIns="125731" numCol="1" spcCol="1270" anchor="ctr" anchorCtr="0">
              <a:noAutofit/>
            </a:bodyPr>
            <a:lstStyle/>
            <a:p>
              <a:pPr defTabSz="14668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 phím cơ sở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B0CBA50E-FC7D-EC4F-1ED8-68E9AA579798}"/>
                </a:ext>
              </a:extLst>
            </p:cNvPr>
            <p:cNvSpPr/>
            <p:nvPr/>
          </p:nvSpPr>
          <p:spPr>
            <a:xfrm>
              <a:off x="3542261" y="3229827"/>
              <a:ext cx="471755" cy="471755"/>
            </a:xfrm>
            <a:prstGeom prst="ellipse">
              <a:avLst/>
            </a:prstGeom>
            <a:blipFill>
              <a:blip r:embed="rId5"/>
              <a:srcRect/>
              <a:stretch>
                <a:fillRect l="-25000" r="-25000"/>
              </a:stretch>
            </a:blipFill>
            <a:ln w="28575">
              <a:solidFill>
                <a:srgbClr val="FF0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86126627-577E-C64B-CC36-956EB1870D4C}"/>
              </a:ext>
            </a:extLst>
          </p:cNvPr>
          <p:cNvGrpSpPr/>
          <p:nvPr/>
        </p:nvGrpSpPr>
        <p:grpSpPr>
          <a:xfrm>
            <a:off x="4014016" y="4427369"/>
            <a:ext cx="7016579" cy="529071"/>
            <a:chOff x="3535822" y="4451562"/>
            <a:chExt cx="7016578" cy="529070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1B02E6C-19B8-A878-5F06-BA434CFC4D72}"/>
                </a:ext>
              </a:extLst>
            </p:cNvPr>
            <p:cNvSpPr/>
            <p:nvPr/>
          </p:nvSpPr>
          <p:spPr>
            <a:xfrm>
              <a:off x="3887932" y="4474347"/>
              <a:ext cx="6664468" cy="506285"/>
            </a:xfrm>
            <a:custGeom>
              <a:avLst/>
              <a:gdLst>
                <a:gd name="connsiteX0" fmla="*/ 0 w 6664468"/>
                <a:gd name="connsiteY0" fmla="*/ 0 h 950794"/>
                <a:gd name="connsiteX1" fmla="*/ 6189071 w 6664468"/>
                <a:gd name="connsiteY1" fmla="*/ 0 h 950794"/>
                <a:gd name="connsiteX2" fmla="*/ 6664468 w 6664468"/>
                <a:gd name="connsiteY2" fmla="*/ 475397 h 950794"/>
                <a:gd name="connsiteX3" fmla="*/ 6189071 w 6664468"/>
                <a:gd name="connsiteY3" fmla="*/ 950794 h 950794"/>
                <a:gd name="connsiteX4" fmla="*/ 0 w 6664468"/>
                <a:gd name="connsiteY4" fmla="*/ 950794 h 950794"/>
                <a:gd name="connsiteX5" fmla="*/ 0 w 6664468"/>
                <a:gd name="connsiteY5" fmla="*/ 0 h 950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4468" h="950794">
                  <a:moveTo>
                    <a:pt x="6664468" y="950793"/>
                  </a:moveTo>
                  <a:lnTo>
                    <a:pt x="475397" y="950793"/>
                  </a:lnTo>
                  <a:lnTo>
                    <a:pt x="0" y="475397"/>
                  </a:lnTo>
                  <a:lnTo>
                    <a:pt x="475397" y="1"/>
                  </a:lnTo>
                  <a:lnTo>
                    <a:pt x="6664468" y="1"/>
                  </a:lnTo>
                  <a:lnTo>
                    <a:pt x="6664468" y="950793"/>
                  </a:lnTo>
                  <a:close/>
                </a:path>
              </a:pathLst>
            </a:custGeom>
            <a:ln w="28575">
              <a:solidFill>
                <a:srgbClr val="3333CC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spcFirstLastPara="0" vert="horz" wrap="square" lIns="656972" tIns="125731" rIns="234696" bIns="125731" numCol="1" spcCol="1270" anchor="ctr" anchorCtr="0">
              <a:noAutofit/>
            </a:bodyPr>
            <a:lstStyle/>
            <a:p>
              <a:pPr defTabSz="14668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Hàm phím dưới</a:t>
              </a: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31DFCC98-F50D-1CA3-EC17-3FED72FBB352}"/>
                </a:ext>
              </a:extLst>
            </p:cNvPr>
            <p:cNvSpPr/>
            <p:nvPr/>
          </p:nvSpPr>
          <p:spPr>
            <a:xfrm>
              <a:off x="3535822" y="4451562"/>
              <a:ext cx="497512" cy="497512"/>
            </a:xfrm>
            <a:prstGeom prst="ellipse">
              <a:avLst/>
            </a:prstGeom>
            <a:blipFill>
              <a:blip r:embed="rId3"/>
              <a:srcRect/>
              <a:stretch>
                <a:fillRect l="-39000" r="-39000"/>
              </a:stretch>
            </a:blipFill>
            <a:ln w="28575">
              <a:solidFill>
                <a:srgbClr val="3333CC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4B43486-5EAC-36E9-CCD8-87E61053C0B4}"/>
              </a:ext>
            </a:extLst>
          </p:cNvPr>
          <p:cNvGrpSpPr/>
          <p:nvPr/>
        </p:nvGrpSpPr>
        <p:grpSpPr>
          <a:xfrm>
            <a:off x="3542262" y="5571639"/>
            <a:ext cx="8267361" cy="534872"/>
            <a:chOff x="3542261" y="5436701"/>
            <a:chExt cx="8461052" cy="534872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96AB4268-414B-5976-8721-8845ADFA044D}"/>
                </a:ext>
              </a:extLst>
            </p:cNvPr>
            <p:cNvSpPr/>
            <p:nvPr/>
          </p:nvSpPr>
          <p:spPr>
            <a:xfrm>
              <a:off x="3778139" y="5459534"/>
              <a:ext cx="8225174" cy="512039"/>
            </a:xfrm>
            <a:custGeom>
              <a:avLst/>
              <a:gdLst>
                <a:gd name="connsiteX0" fmla="*/ 0 w 6664468"/>
                <a:gd name="connsiteY0" fmla="*/ 0 h 950794"/>
                <a:gd name="connsiteX1" fmla="*/ 6189071 w 6664468"/>
                <a:gd name="connsiteY1" fmla="*/ 0 h 950794"/>
                <a:gd name="connsiteX2" fmla="*/ 6664468 w 6664468"/>
                <a:gd name="connsiteY2" fmla="*/ 475397 h 950794"/>
                <a:gd name="connsiteX3" fmla="*/ 6189071 w 6664468"/>
                <a:gd name="connsiteY3" fmla="*/ 950794 h 950794"/>
                <a:gd name="connsiteX4" fmla="*/ 0 w 6664468"/>
                <a:gd name="connsiteY4" fmla="*/ 950794 h 950794"/>
                <a:gd name="connsiteX5" fmla="*/ 0 w 6664468"/>
                <a:gd name="connsiteY5" fmla="*/ 0 h 950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664468" h="950794">
                  <a:moveTo>
                    <a:pt x="6664468" y="950793"/>
                  </a:moveTo>
                  <a:lnTo>
                    <a:pt x="475397" y="950793"/>
                  </a:lnTo>
                  <a:lnTo>
                    <a:pt x="0" y="475397"/>
                  </a:lnTo>
                  <a:lnTo>
                    <a:pt x="475397" y="1"/>
                  </a:lnTo>
                  <a:lnTo>
                    <a:pt x="6664468" y="1"/>
                  </a:lnTo>
                  <a:lnTo>
                    <a:pt x="6664468" y="950793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0" vert="horz" wrap="square" lIns="656972" tIns="125731" rIns="234696" bIns="125731" numCol="1" spcCol="1270" anchor="ctr" anchorCtr="0">
              <a:noAutofit/>
            </a:bodyPr>
            <a:lstStyle/>
            <a:p>
              <a:pPr algn="ctr" defTabSz="1466814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30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 phím dưới cùng chứa phím dấu cách </a:t>
              </a: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2D9A39C-F6B1-84D3-48C9-D8CEE5854EA0}"/>
                </a:ext>
              </a:extLst>
            </p:cNvPr>
            <p:cNvSpPr/>
            <p:nvPr/>
          </p:nvSpPr>
          <p:spPr>
            <a:xfrm>
              <a:off x="3542261" y="5436701"/>
              <a:ext cx="471755" cy="471755"/>
            </a:xfrm>
            <a:prstGeom prst="ellipse">
              <a:avLst/>
            </a:prstGeom>
            <a:blipFill>
              <a:blip r:embed="rId6"/>
              <a:srcRect/>
              <a:stretch>
                <a:fillRect/>
              </a:stretch>
            </a:blipFill>
            <a:ln w="28575">
              <a:solidFill>
                <a:srgbClr val="FF000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227845F-D150-8699-504B-E332062AF6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1525" y="-573014"/>
            <a:ext cx="3800475" cy="266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E064BF-A556-4347-95B9-FC443B8793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2523" y="959277"/>
            <a:ext cx="7277100" cy="60007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30FE6C-62DE-58FF-7A8E-79F5E5C673F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2523" y="2392019"/>
            <a:ext cx="7239000" cy="552451"/>
          </a:xfrm>
          <a:prstGeom prst="rect">
            <a:avLst/>
          </a:prstGeom>
          <a:ln w="28575">
            <a:solidFill>
              <a:srgbClr val="3333CC"/>
            </a:solidFill>
          </a:ln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04060C4-A2B2-8572-2A55-867EA4E7ED76}"/>
              </a:ext>
            </a:extLst>
          </p:cNvPr>
          <p:cNvCxnSpPr>
            <a:cxnSpLocks/>
          </p:cNvCxnSpPr>
          <p:nvPr/>
        </p:nvCxnSpPr>
        <p:spPr>
          <a:xfrm flipV="1">
            <a:off x="3167822" y="995892"/>
            <a:ext cx="424743" cy="25580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206FF5D-5D73-AEDC-0762-8D06908FFBAE}"/>
              </a:ext>
            </a:extLst>
          </p:cNvPr>
          <p:cNvCxnSpPr>
            <a:cxnSpLocks/>
          </p:cNvCxnSpPr>
          <p:nvPr/>
        </p:nvCxnSpPr>
        <p:spPr>
          <a:xfrm flipV="1">
            <a:off x="3182337" y="2408346"/>
            <a:ext cx="642555" cy="114557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F2025283-980F-F567-5702-D9CFF552ED76}"/>
              </a:ext>
            </a:extLst>
          </p:cNvPr>
          <p:cNvSpPr/>
          <p:nvPr/>
        </p:nvSpPr>
        <p:spPr>
          <a:xfrm>
            <a:off x="409318" y="2172468"/>
            <a:ext cx="2743200" cy="2743200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0000CC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vi-VN" sz="33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 vực chính </a:t>
            </a:r>
            <a:r>
              <a:rPr lang="vi-VN" sz="33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bàn phím gồm:</a:t>
            </a:r>
            <a:endParaRPr lang="en-US" sz="33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14F7656-8A79-2AB8-0AE6-57EA00013D03}"/>
              </a:ext>
            </a:extLst>
          </p:cNvPr>
          <p:cNvCxnSpPr>
            <a:cxnSpLocks/>
            <a:endCxn id="40" idx="2"/>
          </p:cNvCxnSpPr>
          <p:nvPr/>
        </p:nvCxnSpPr>
        <p:spPr>
          <a:xfrm flipV="1">
            <a:off x="3167822" y="3524537"/>
            <a:ext cx="657070" cy="627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43FD203-AEC8-8062-2D40-EF142CB35568}"/>
              </a:ext>
            </a:extLst>
          </p:cNvPr>
          <p:cNvCxnSpPr>
            <a:cxnSpLocks/>
            <a:endCxn id="42" idx="2"/>
          </p:cNvCxnSpPr>
          <p:nvPr/>
        </p:nvCxnSpPr>
        <p:spPr>
          <a:xfrm>
            <a:off x="3152518" y="3584839"/>
            <a:ext cx="861498" cy="1091287"/>
          </a:xfrm>
          <a:prstGeom prst="straightConnector1">
            <a:avLst/>
          </a:prstGeom>
          <a:ln w="381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AB1ADDE0-78F5-A564-6046-3382A9C347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5356" y="3789454"/>
            <a:ext cx="7133333" cy="51428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77589CFE-343B-7A74-A2DC-D7DBAC865D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80594" y="5000916"/>
            <a:ext cx="5438095" cy="419048"/>
          </a:xfrm>
          <a:prstGeom prst="rect">
            <a:avLst/>
          </a:prstGeom>
          <a:ln w="28575">
            <a:solidFill>
              <a:srgbClr val="3333CC"/>
            </a:solidFill>
          </a:ln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A92B6D6-C277-B07B-3F9C-3791420FEDD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42956" y="6157477"/>
            <a:ext cx="5466667" cy="46666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4A60A735-6AF6-6C86-0695-B1CA878D9957}"/>
              </a:ext>
            </a:extLst>
          </p:cNvPr>
          <p:cNvCxnSpPr>
            <a:cxnSpLocks/>
            <a:endCxn id="44" idx="1"/>
          </p:cNvCxnSpPr>
          <p:nvPr/>
        </p:nvCxnSpPr>
        <p:spPr>
          <a:xfrm>
            <a:off x="3152518" y="3647638"/>
            <a:ext cx="457249" cy="199308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186921F-AE1A-2188-0003-70DE1A2E0C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0111" y="865855"/>
            <a:ext cx="2414578" cy="84957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4962134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1281</TotalTime>
  <Words>330</Words>
  <Application>Microsoft Office PowerPoint</Application>
  <PresentationFormat>Widescreen</PresentationFormat>
  <Paragraphs>48</Paragraphs>
  <Slides>13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Calibri Light</vt:lpstr>
      <vt:lpstr>Century Gothic</vt:lpstr>
      <vt:lpstr>Tahoma</vt:lpstr>
      <vt:lpstr>Times New Roman</vt:lpstr>
      <vt:lpstr>Wingdings 3</vt:lpstr>
      <vt:lpstr>Office Theme</vt:lpstr>
      <vt:lpstr>Wisp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Admin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Tuyển Sinh 2025-2026</cp:lastModifiedBy>
  <cp:revision>136</cp:revision>
  <dcterms:created xsi:type="dcterms:W3CDTF">2022-01-27T15:18:21Z</dcterms:created>
  <dcterms:modified xsi:type="dcterms:W3CDTF">2025-11-13T13:22:43Z</dcterms:modified>
</cp:coreProperties>
</file>