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71" r:id="rId3"/>
    <p:sldId id="2643" r:id="rId4"/>
    <p:sldId id="2646" r:id="rId5"/>
    <p:sldId id="350" r:id="rId6"/>
    <p:sldId id="284" r:id="rId7"/>
    <p:sldId id="479" r:id="rId8"/>
    <p:sldId id="349" r:id="rId9"/>
    <p:sldId id="2647" r:id="rId10"/>
    <p:sldId id="480" r:id="rId11"/>
    <p:sldId id="481" r:id="rId12"/>
    <p:sldId id="2648" r:id="rId13"/>
    <p:sldId id="2649" r:id="rId14"/>
    <p:sldId id="2650" r:id="rId15"/>
    <p:sldId id="2651" r:id="rId16"/>
    <p:sldId id="2652" r:id="rId17"/>
    <p:sldId id="35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1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jp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.xml"/><Relationship Id="rId7" Type="http://schemas.openxmlformats.org/officeDocument/2006/relationships/image" Target="../media/image16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29/7.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902617" cy="990703"/>
            <a:chOff x="7228851" y="3429000"/>
            <a:chExt cx="5902617" cy="99070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268973" y="3465596"/>
              <a:ext cx="58624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>
                  <a:latin typeface="Arial" panose="020B0604020202020204" pitchFamily="34" charset="0"/>
                  <a:cs typeface="Arial" panose="020B0604020202020204" pitchFamily="34" charset="0"/>
                </a:rPr>
                <a:t>Ước mơ của em là ?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378</Words>
  <Application>Microsoft Office PowerPoint</Application>
  <PresentationFormat>Widescreen</PresentationFormat>
  <Paragraphs>62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等线 Light</vt:lpstr>
      <vt:lpstr>微软雅黑</vt:lpstr>
      <vt:lpstr>#9Slide03 Dekar</vt:lpstr>
      <vt:lpstr>Arial</vt:lpstr>
      <vt:lpstr>Arial-Rounded</vt:lpstr>
      <vt:lpstr>Calibri</vt:lpstr>
      <vt:lpstr>Coiny</vt:lpstr>
      <vt:lpstr>Josefin Sans Bold</vt:lpstr>
      <vt:lpstr>Source Han Serif SC</vt:lpstr>
      <vt:lpstr>SVN-Redressed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2022-06-27T01:17:11Z</dcterms:created>
  <dcterms:modified xsi:type="dcterms:W3CDTF">2025-10-20T06:12:20Z</dcterms:modified>
</cp:coreProperties>
</file>