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2" r:id="rId3"/>
    <p:sldId id="263" r:id="rId4"/>
    <p:sldId id="264" r:id="rId5"/>
    <p:sldId id="269" r:id="rId6"/>
    <p:sldId id="265" r:id="rId7"/>
    <p:sldId id="261" r:id="rId8"/>
    <p:sldId id="260" r:id="rId9"/>
    <p:sldId id="259" r:id="rId10"/>
    <p:sldId id="267" r:id="rId11"/>
    <p:sldId id="258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3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8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6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1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1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9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6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93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03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3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8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11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71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20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16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17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8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61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47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8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94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21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8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74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8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80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4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9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90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8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7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15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522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10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AB9C-AD9B-481B-9337-5C26E91F4F1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A42A-664E-4440-9EC9-02056B35D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01A62E9-F116-423D-BC6A-257F69929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05C4EA4-7DC0-428F-8B2F-EB68483E8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1138203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36724"/>
              </p:ext>
            </p:extLst>
          </p:nvPr>
        </p:nvGraphicFramePr>
        <p:xfrm>
          <a:off x="228600" y="1600200"/>
          <a:ext cx="86868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lợn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hươu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trâu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hoa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hồng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cà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rốt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phượng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vĩ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mực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ốc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itchFamily="34" charset="0"/>
                          <a:cs typeface="Arial" pitchFamily="34" charset="0"/>
                        </a:rPr>
                        <a:t>ghẹ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4886" y="457200"/>
            <a:ext cx="8361218" cy="6905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57250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08" y="857250"/>
            <a:ext cx="6198472" cy="828375"/>
          </a:xfrm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15 </a:t>
            </a:r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47800"/>
            <a:ext cx="7457794" cy="4953000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Tự</a:t>
            </a:r>
            <a:r>
              <a:rPr lang="en-US" sz="2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nhiên</a:t>
            </a:r>
            <a:r>
              <a:rPr lang="en-US" sz="2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Xã</a:t>
            </a:r>
            <a:r>
              <a:rPr lang="en-US" sz="2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hội</a:t>
            </a:r>
            <a:endParaRPr lang="en-US" sz="2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giá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lang="en-US" sz="2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(79)</a:t>
            </a:r>
          </a:p>
          <a:p>
            <a:pPr marL="457200" indent="-457200">
              <a:lnSpc>
                <a:spcPts val="3675"/>
              </a:lnSpc>
              <a:spcBef>
                <a:spcPts val="0"/>
              </a:spcBef>
              <a:buAutoNum type="arabicPeriod"/>
            </a:pP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cạn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675"/>
              </a:lnSpc>
              <a:spcBef>
                <a:spcPts val="0"/>
              </a:spcBef>
              <a:buFontTx/>
              <a:buChar char="-"/>
            </a:pP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ổi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dừa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,….</a:t>
            </a:r>
          </a:p>
          <a:p>
            <a:pPr>
              <a:lnSpc>
                <a:spcPts val="3675"/>
              </a:lnSpc>
              <a:spcBef>
                <a:spcPts val="0"/>
              </a:spcBef>
              <a:buFontTx/>
              <a:buChar char="-"/>
            </a:pP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sư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,……</a:t>
            </a: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675"/>
              </a:lnSpc>
              <a:spcBef>
                <a:spcPts val="0"/>
              </a:spcBef>
              <a:buFontTx/>
              <a:buChar char="-"/>
            </a:pP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….</a:t>
            </a:r>
          </a:p>
          <a:p>
            <a:pPr>
              <a:lnSpc>
                <a:spcPts val="3675"/>
              </a:lnSpc>
              <a:spcBef>
                <a:spcPts val="0"/>
              </a:spcBef>
              <a:buFontTx/>
              <a:buChar char="-"/>
            </a:pP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…..  </a:t>
            </a:r>
            <a:endParaRPr lang="en-US" sz="2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98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7991" y="1115806"/>
            <a:ext cx="7176009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9082088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753054" y="482469"/>
            <a:ext cx="4909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3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457200" y="1226641"/>
            <a:ext cx="81533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457200" y="3280750"/>
            <a:ext cx="8343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57250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08" y="857250"/>
            <a:ext cx="6198472" cy="828375"/>
          </a:xfrm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15 </a:t>
            </a:r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2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47800"/>
            <a:ext cx="7457794" cy="4953000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Tự</a:t>
            </a:r>
            <a:r>
              <a:rPr lang="en-US" sz="2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nhiên</a:t>
            </a:r>
            <a:r>
              <a:rPr lang="en-US" sz="2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Xã</a:t>
            </a:r>
            <a:r>
              <a:rPr lang="en-US" sz="2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hội</a:t>
            </a:r>
            <a:endParaRPr lang="en-US" sz="2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giá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lang="en-US" sz="2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(79</a:t>
            </a:r>
            <a:r>
              <a:rPr lang="en-US" sz="2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1474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75512" y="242455"/>
            <a:ext cx="813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52401" y="888011"/>
            <a:ext cx="804698" cy="695616"/>
          </a:xfrm>
          <a:prstGeom prst="flowChartConnector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90839" y="898897"/>
            <a:ext cx="812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828800"/>
            <a:ext cx="8762999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1587"/>
          <a:stretch/>
        </p:blipFill>
        <p:spPr bwMode="auto">
          <a:xfrm>
            <a:off x="0" y="4800600"/>
            <a:ext cx="9144000" cy="16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74418"/>
              </p:ext>
            </p:extLst>
          </p:nvPr>
        </p:nvGraphicFramePr>
        <p:xfrm>
          <a:off x="0" y="533402"/>
          <a:ext cx="9144000" cy="45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08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089">
                <a:tc gridSpan="2"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82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lăng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chuối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phượng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vĩ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cam,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táo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ổi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Trâu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bò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dê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chó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mèo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súng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tấm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rong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tôm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rùa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8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r="15616"/>
          <a:stretch/>
        </p:blipFill>
        <p:spPr bwMode="auto">
          <a:xfrm>
            <a:off x="110836" y="228600"/>
            <a:ext cx="903316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8063"/>
              </p:ext>
            </p:extLst>
          </p:nvPr>
        </p:nvGraphicFramePr>
        <p:xfrm>
          <a:off x="228600" y="1257752"/>
          <a:ext cx="8686800" cy="422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2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448"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t="17845" r="66550" b="61055"/>
          <a:stretch/>
        </p:blipFill>
        <p:spPr bwMode="auto">
          <a:xfrm>
            <a:off x="228600" y="1867352"/>
            <a:ext cx="2133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1" t="13761" r="29784" b="59431"/>
          <a:stretch/>
        </p:blipFill>
        <p:spPr bwMode="auto">
          <a:xfrm>
            <a:off x="2362200" y="1888135"/>
            <a:ext cx="220979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1" t="26107" r="16134" b="47085"/>
          <a:stretch/>
        </p:blipFill>
        <p:spPr bwMode="auto">
          <a:xfrm>
            <a:off x="249382" y="2934153"/>
            <a:ext cx="2112818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8" t="66226" r="20918" b="2263"/>
          <a:stretch/>
        </p:blipFill>
        <p:spPr bwMode="auto">
          <a:xfrm>
            <a:off x="2362200" y="2934152"/>
            <a:ext cx="2209799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1" t="77179" r="42940"/>
          <a:stretch/>
        </p:blipFill>
        <p:spPr bwMode="auto">
          <a:xfrm>
            <a:off x="228601" y="4038888"/>
            <a:ext cx="2133600" cy="14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73121" r="66575" b="393"/>
          <a:stretch/>
        </p:blipFill>
        <p:spPr bwMode="auto">
          <a:xfrm>
            <a:off x="2362202" y="4153353"/>
            <a:ext cx="2209798" cy="13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50673" r="69102" b="24637"/>
          <a:stretch/>
        </p:blipFill>
        <p:spPr bwMode="auto">
          <a:xfrm>
            <a:off x="4571999" y="1832718"/>
            <a:ext cx="2382981" cy="11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26881" r="79846" b="40349"/>
          <a:stretch/>
        </p:blipFill>
        <p:spPr bwMode="auto">
          <a:xfrm>
            <a:off x="6954980" y="1970271"/>
            <a:ext cx="1988131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2" t="14761" r="44332" b="62569"/>
          <a:stretch/>
        </p:blipFill>
        <p:spPr bwMode="auto">
          <a:xfrm>
            <a:off x="4544290" y="2934152"/>
            <a:ext cx="2410690" cy="13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50000" r="15497" b="33144"/>
          <a:stretch/>
        </p:blipFill>
        <p:spPr bwMode="auto">
          <a:xfrm>
            <a:off x="6830290" y="3862406"/>
            <a:ext cx="2112822" cy="10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 noChangeArrowheads="1"/>
          </p:cNvSpPr>
          <p:nvPr/>
        </p:nvSpPr>
        <p:spPr>
          <a:xfrm>
            <a:off x="678887" y="423412"/>
            <a:ext cx="8361218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392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Thứ ba ngày 15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15 tháng 2 năm 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42</cp:revision>
  <dcterms:created xsi:type="dcterms:W3CDTF">2022-02-04T04:21:52Z</dcterms:created>
  <dcterms:modified xsi:type="dcterms:W3CDTF">2022-02-15T03:24:36Z</dcterms:modified>
</cp:coreProperties>
</file>