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</p:sldMasterIdLst>
  <p:notesMasterIdLst>
    <p:notesMasterId r:id="rId16"/>
  </p:notesMasterIdLst>
  <p:sldIdLst>
    <p:sldId id="291" r:id="rId4"/>
    <p:sldId id="293" r:id="rId5"/>
    <p:sldId id="294" r:id="rId6"/>
    <p:sldId id="295" r:id="rId7"/>
    <p:sldId id="290" r:id="rId8"/>
    <p:sldId id="306" r:id="rId9"/>
    <p:sldId id="307" r:id="rId10"/>
    <p:sldId id="308" r:id="rId11"/>
    <p:sldId id="309" r:id="rId12"/>
    <p:sldId id="310" r:id="rId13"/>
    <p:sldId id="311" r:id="rId14"/>
    <p:sldId id="312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E26"/>
    <a:srgbClr val="0064D2"/>
    <a:srgbClr val="006600"/>
    <a:srgbClr val="F68C89"/>
    <a:srgbClr val="FCFBC7"/>
    <a:srgbClr val="FFCCCC"/>
    <a:srgbClr val="FFFFFF"/>
    <a:srgbClr val="E3667C"/>
    <a:srgbClr val="DC5A78"/>
    <a:srgbClr val="E87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75" d="100"/>
          <a:sy n="75" d="100"/>
        </p:scale>
        <p:origin x="894" y="60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47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7984" y="3461205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746" y="4879353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31509" y="2751306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8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871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828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40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63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41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01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182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715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09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998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72061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162553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6477000" y="4457700"/>
            <a:ext cx="533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9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291" y="1"/>
            <a:ext cx="4212710" cy="6348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05664"/>
            <a:ext cx="5836359" cy="348133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5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96E7F-5117-DEA1-F82F-4C5CD8D71D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600" y="2933700"/>
            <a:ext cx="16539882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133600" y="1257300"/>
            <a:ext cx="1496324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(1,5 + 2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× 2 × 2,3 + (1,5 × 2) × 2 = 22,1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(3,7 + 3) × 2 × 1 + (3,7 × 3) × 2 = 35,6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(1,3 + 2,5) × 2 × 1 + (1,3 × 2,5) x 2 = 14,1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14,1dm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22,1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35,6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17357AB-DFE1-29B3-4492-8FC233D966E0}"/>
              </a:ext>
            </a:extLst>
          </p:cNvPr>
          <p:cNvSpPr/>
          <p:nvPr/>
        </p:nvSpPr>
        <p:spPr>
          <a:xfrm>
            <a:off x="8077200" y="7200900"/>
            <a:ext cx="762000" cy="685800"/>
          </a:xfrm>
          <a:prstGeom prst="ellipse">
            <a:avLst/>
          </a:prstGeom>
          <a:noFill/>
          <a:ln w="57150">
            <a:solidFill>
              <a:srgbClr val="E91E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2" name="Picture 11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679DF9D-889E-64AE-A3CE-DAB1D8A12F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495F124-EDF9-2503-930A-CCD3168DC5D2}"/>
              </a:ext>
            </a:extLst>
          </p:cNvPr>
          <p:cNvSpPr/>
          <p:nvPr/>
        </p:nvSpPr>
        <p:spPr>
          <a:xfrm>
            <a:off x="1676400" y="2705100"/>
            <a:ext cx="13982700" cy="6550253"/>
          </a:xfrm>
          <a:custGeom>
            <a:avLst/>
            <a:gdLst/>
            <a:ahLst/>
            <a:cxnLst/>
            <a:rect l="l" t="t" r="r" b="b"/>
            <a:pathLst>
              <a:path w="17259300" h="8727344">
                <a:moveTo>
                  <a:pt x="0" y="0"/>
                </a:moveTo>
                <a:lnTo>
                  <a:pt x="17259300" y="0"/>
                </a:lnTo>
                <a:lnTo>
                  <a:pt x="17259300" y="8727344"/>
                </a:lnTo>
                <a:lnTo>
                  <a:pt x="0" y="87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3F44A76-F876-1892-AC89-CFE2198F15E5}"/>
              </a:ext>
            </a:extLst>
          </p:cNvPr>
          <p:cNvSpPr/>
          <p:nvPr/>
        </p:nvSpPr>
        <p:spPr>
          <a:xfrm>
            <a:off x="914400" y="1333500"/>
            <a:ext cx="36576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chỉ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4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FBC607C-410B-FD51-4354-C9F8E38F4249}"/>
              </a:ext>
            </a:extLst>
          </p:cNvPr>
          <p:cNvSpPr/>
          <p:nvPr/>
        </p:nvSpPr>
        <p:spPr>
          <a:xfrm>
            <a:off x="6019800" y="1104900"/>
            <a:ext cx="51054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Vậy</a:t>
            </a:r>
            <a:r>
              <a:rPr lang="en-US" sz="2800" b="1" dirty="0"/>
              <a:t> </a:t>
            </a:r>
            <a:r>
              <a:rPr lang="en-US" sz="2800" b="1" dirty="0" err="1"/>
              <a:t>phần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 </a:t>
            </a:r>
            <a:r>
              <a:rPr lang="en-US" sz="2800" b="1" dirty="0" err="1"/>
              <a:t>cậu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đúng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,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23F91CE-9C62-CE4F-EB50-421BDA20EAB2}"/>
              </a:ext>
            </a:extLst>
          </p:cNvPr>
          <p:cNvSpPr/>
          <p:nvPr/>
        </p:nvSpPr>
        <p:spPr>
          <a:xfrm>
            <a:off x="12496800" y="1866900"/>
            <a:ext cx="5105400" cy="1600200"/>
          </a:xfrm>
          <a:prstGeom prst="wedgeRoundRectCallout">
            <a:avLst>
              <a:gd name="adj1" fmla="val -27740"/>
              <a:gd name="adj2" fmla="val 8440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tất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91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F1BC9-AA95-24EF-D8F1-3CE7DB06C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76300"/>
            <a:ext cx="9439622" cy="464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620C-C301-F7E8-30BC-7E42F17CC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5600" y="1409700"/>
            <a:ext cx="6218459" cy="39139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1BF3AC-AEC5-BC20-0794-5C1F3794D999}"/>
              </a:ext>
            </a:extLst>
          </p:cNvPr>
          <p:cNvSpPr txBox="1"/>
          <p:nvPr/>
        </p:nvSpPr>
        <p:spPr>
          <a:xfrm>
            <a:off x="1295400" y="5676900"/>
            <a:ext cx="15773400" cy="350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(25 +20) × 2 × 30 = 2 700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25 x 20 x 2 = 1 000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2 700 + 1 </a:t>
            </a:r>
            <a:r>
              <a:rPr lang="en-US" sz="3600" b="1" i="0" u="none" strike="noStrike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000 = 3 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581229" y="3954988"/>
            <a:ext cx="5355462" cy="3803237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en-US" alt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7293435" y="3954986"/>
            <a:ext cx="10307778" cy="5564327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307778" h="5564327" fill="none" extrusionOk="0">
                          <a:moveTo>
                            <a:pt x="0" y="927406"/>
                          </a:moveTo>
                          <a:cubicBezTo>
                            <a:pt x="1779" y="466818"/>
                            <a:pt x="345656" y="128577"/>
                            <a:pt x="633885" y="0"/>
                          </a:cubicBezTo>
                          <a:cubicBezTo>
                            <a:pt x="2766130" y="184452"/>
                            <a:pt x="7340307" y="254667"/>
                            <a:pt x="9673893" y="0"/>
                          </a:cubicBezTo>
                          <a:cubicBezTo>
                            <a:pt x="10006203" y="-144590"/>
                            <a:pt x="10203282" y="380552"/>
                            <a:pt x="10307778" y="927406"/>
                          </a:cubicBezTo>
                          <a:cubicBezTo>
                            <a:pt x="10503480" y="2240787"/>
                            <a:pt x="10477372" y="3901913"/>
                            <a:pt x="10307778" y="4636920"/>
                          </a:cubicBezTo>
                          <a:cubicBezTo>
                            <a:pt x="10324718" y="5050316"/>
                            <a:pt x="9966032" y="5487990"/>
                            <a:pt x="9673893" y="5564327"/>
                          </a:cubicBezTo>
                          <a:cubicBezTo>
                            <a:pt x="5878333" y="5708161"/>
                            <a:pt x="4254646" y="5494545"/>
                            <a:pt x="633885" y="5564327"/>
                          </a:cubicBezTo>
                          <a:cubicBezTo>
                            <a:pt x="351342" y="5554728"/>
                            <a:pt x="-140069" y="5181531"/>
                            <a:pt x="0" y="4636920"/>
                          </a:cubicBezTo>
                          <a:cubicBezTo>
                            <a:pt x="-140287" y="4158895"/>
                            <a:pt x="56915" y="1715279"/>
                            <a:pt x="0" y="927406"/>
                          </a:cubicBezTo>
                          <a:close/>
                        </a:path>
                        <a:path w="10307778" h="5564327" stroke="0" extrusionOk="0">
                          <a:moveTo>
                            <a:pt x="0" y="927406"/>
                          </a:moveTo>
                          <a:cubicBezTo>
                            <a:pt x="40970" y="442479"/>
                            <a:pt x="290011" y="2751"/>
                            <a:pt x="633885" y="0"/>
                          </a:cubicBezTo>
                          <a:cubicBezTo>
                            <a:pt x="4530450" y="57818"/>
                            <a:pt x="8050498" y="-173579"/>
                            <a:pt x="9673893" y="0"/>
                          </a:cubicBezTo>
                          <a:cubicBezTo>
                            <a:pt x="9911602" y="-51262"/>
                            <a:pt x="10363484" y="334018"/>
                            <a:pt x="10307778" y="927406"/>
                          </a:cubicBezTo>
                          <a:cubicBezTo>
                            <a:pt x="10476004" y="1702152"/>
                            <a:pt x="10739621" y="3469052"/>
                            <a:pt x="10307778" y="4636920"/>
                          </a:cubicBezTo>
                          <a:cubicBezTo>
                            <a:pt x="10279876" y="5134967"/>
                            <a:pt x="9976958" y="5544077"/>
                            <a:pt x="9673893" y="5564327"/>
                          </a:cubicBezTo>
                          <a:cubicBezTo>
                            <a:pt x="5590110" y="4919471"/>
                            <a:pt x="2400343" y="5836385"/>
                            <a:pt x="633885" y="5564327"/>
                          </a:cubicBezTo>
                          <a:cubicBezTo>
                            <a:pt x="277640" y="5633208"/>
                            <a:pt x="-52274" y="5045023"/>
                            <a:pt x="0" y="4636920"/>
                          </a:cubicBezTo>
                          <a:cubicBezTo>
                            <a:pt x="28321" y="3327743"/>
                            <a:pt x="96385" y="2029115"/>
                            <a:pt x="0" y="927406"/>
                          </a:cubicBezTo>
                          <a:close/>
                        </a:path>
                        <a:path w="10307778" h="5564327" fill="none" stroke="0" extrusionOk="0">
                          <a:moveTo>
                            <a:pt x="0" y="927406"/>
                          </a:moveTo>
                          <a:cubicBezTo>
                            <a:pt x="32243" y="434850"/>
                            <a:pt x="328529" y="105047"/>
                            <a:pt x="633885" y="0"/>
                          </a:cubicBezTo>
                          <a:cubicBezTo>
                            <a:pt x="3400493" y="296385"/>
                            <a:pt x="7243651" y="185203"/>
                            <a:pt x="9673893" y="0"/>
                          </a:cubicBezTo>
                          <a:cubicBezTo>
                            <a:pt x="9998279" y="-84511"/>
                            <a:pt x="10289744" y="397950"/>
                            <a:pt x="10307778" y="927406"/>
                          </a:cubicBezTo>
                          <a:cubicBezTo>
                            <a:pt x="10507879" y="2103732"/>
                            <a:pt x="10556269" y="3829422"/>
                            <a:pt x="10307778" y="4636920"/>
                          </a:cubicBezTo>
                          <a:cubicBezTo>
                            <a:pt x="10298383" y="5113999"/>
                            <a:pt x="9961017" y="5521657"/>
                            <a:pt x="9673893" y="5564327"/>
                          </a:cubicBezTo>
                          <a:cubicBezTo>
                            <a:pt x="5640685" y="5556681"/>
                            <a:pt x="4138295" y="5446331"/>
                            <a:pt x="633885" y="5564327"/>
                          </a:cubicBezTo>
                          <a:cubicBezTo>
                            <a:pt x="312478" y="5556337"/>
                            <a:pt x="-101131" y="5141584"/>
                            <a:pt x="0" y="4636920"/>
                          </a:cubicBezTo>
                          <a:cubicBezTo>
                            <a:pt x="-205619" y="4312043"/>
                            <a:pt x="42787" y="1817405"/>
                            <a:pt x="0" y="92740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800"/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311775"/>
              <a:ext cx="6680043" cy="1851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đáy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41CD8C-A081-9887-C880-DD416570C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1811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toàn phần của mỗi hình hộp chữ nhật dưới đây.</a:t>
            </a:r>
            <a:endParaRPr lang="vi-VN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3761D-D6BC-D7EA-E424-8D326F40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57500"/>
            <a:ext cx="13563600" cy="368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2C35D-B52D-0D88-3B27-1EB57968F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6" y="1562100"/>
            <a:ext cx="4575118" cy="388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43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(30 + 20) x 2 x 40 = 4 000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x 30 x 2 = 1 200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+ 1 200 = 5 200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(25 + 50) x 2 x 25 = 3 750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x 50 x 2 = 2 500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3 750 + 2 500 = 6 250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079FC-DC53-E892-ADEC-EDCA07F7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19300"/>
            <a:ext cx="521833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3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(35 + 30) x 2 x 25 = 3 250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x 30 x 2 = 2 100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3 250 + 2 100 = 5 350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2E728-8B75-8A89-3D93-261A31A38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95500"/>
            <a:ext cx="478465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434</TotalTime>
  <Words>518</Words>
  <Application>Microsoft Office PowerPoint</Application>
  <PresentationFormat>Custom</PresentationFormat>
  <Paragraphs>44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微软雅黑</vt:lpstr>
      <vt:lpstr>Arial</vt:lpstr>
      <vt:lpstr>Calibri</vt:lpstr>
      <vt:lpstr>Cambria</vt:lpstr>
      <vt:lpstr>Times New Roman</vt:lpstr>
      <vt:lpstr>字魂58号-创中黑</vt:lpstr>
      <vt:lpstr>Office Theme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watching!</dc:title>
  <dc:subject>9Slide.vn</dc:subject>
  <dc:creator>HP</dc:creator>
  <dc:description>9Slide.vn</dc:description>
  <cp:lastModifiedBy>MyPC</cp:lastModifiedBy>
  <cp:revision>175</cp:revision>
  <dcterms:created xsi:type="dcterms:W3CDTF">2006-08-16T00:00:00Z</dcterms:created>
  <dcterms:modified xsi:type="dcterms:W3CDTF">2025-02-26T06:00:47Z</dcterms:modified>
  <cp:category>9Slide.vn</cp:category>
  <dc:identifier>DAEwt2jdhJo</dc:identifier>
</cp:coreProperties>
</file>