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72" r:id="rId7"/>
    <p:sldId id="261" r:id="rId8"/>
    <p:sldId id="260" r:id="rId9"/>
    <p:sldId id="258" r:id="rId10"/>
    <p:sldId id="25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0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1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4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A1E7-4444-4B50-A413-9AE3EB25FA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9DBD-3B88-4E74-B655-A302D08B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880531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809436" y="762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04800" y="1583297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Vứt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49" y="3962400"/>
            <a:ext cx="1282500" cy="2895600"/>
          </a:xfrm>
          <a:prstGeom prst="rect">
            <a:avLst/>
          </a:prstGeom>
        </p:spPr>
      </p:pic>
      <p:pic>
        <p:nvPicPr>
          <p:cNvPr id="5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" y="5322558"/>
            <a:ext cx="7652826" cy="1535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6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50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666" y="1115806"/>
            <a:ext cx="62893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447800" y="172577"/>
            <a:ext cx="4976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880463"/>
            <a:ext cx="85280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chép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85931" y="2742511"/>
            <a:ext cx="84260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214745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75512" y="242455"/>
            <a:ext cx="477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6" y="808892"/>
            <a:ext cx="788627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752600"/>
            <a:ext cx="981075" cy="7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894750" y="1828800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25792" y="1835945"/>
            <a:ext cx="791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894750" y="2971858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25792" y="2979003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549" y="4611150"/>
            <a:ext cx="1282500" cy="2246850"/>
          </a:xfrm>
          <a:prstGeom prst="rect">
            <a:avLst/>
          </a:prstGeom>
        </p:spPr>
      </p:pic>
      <p:pic>
        <p:nvPicPr>
          <p:cNvPr id="12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3" y="5408430"/>
            <a:ext cx="7652826" cy="1449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8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tranh-ve-me-di-be-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267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191490" y="6068285"/>
            <a:ext cx="6934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ngô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dưa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cạn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583594" y="228599"/>
            <a:ext cx="8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894750" y="228600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49697989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199"/>
            <a:ext cx="8229600" cy="410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143000" y="5482158"/>
            <a:ext cx="6477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trâu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cạn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cày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ruộng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1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95400" y="6248400"/>
            <a:ext cx="6324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giỏi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447800" y="5867400"/>
            <a:ext cx="5715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cạn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lẫn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271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27</cp:revision>
  <dcterms:created xsi:type="dcterms:W3CDTF">2022-02-04T03:40:37Z</dcterms:created>
  <dcterms:modified xsi:type="dcterms:W3CDTF">2023-02-06T03:36:33Z</dcterms:modified>
</cp:coreProperties>
</file>