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90" r:id="rId3"/>
    <p:sldId id="258" r:id="rId4"/>
    <p:sldId id="413" r:id="rId5"/>
    <p:sldId id="415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69" r:id="rId14"/>
    <p:sldId id="270" r:id="rId15"/>
    <p:sldId id="271" r:id="rId16"/>
    <p:sldId id="418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E0146B"/>
    <a:srgbClr val="F4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1933-BC59-4437-B5A4-8E8909CFF3CF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3E9B-CA44-4F6A-B0E4-4D77EA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0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47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36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3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61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606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00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5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11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61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42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85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21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906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548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64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60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732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3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B755DD2-56EC-4FA9-A494-169597F367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3905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9Slide.vn - 2019">
            <a:extLst>
              <a:ext uri="{FF2B5EF4-FFF2-40B4-BE49-F238E27FC236}">
                <a16:creationId xmlns:a16="http://schemas.microsoft.com/office/drawing/2014/main" id="{D080744F-EB8E-4B9C-B363-C9DC5D481E5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9FCA111-A9A3-4719-836F-750AA2EC20C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67965" y="-137383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1C08F88-92AE-4D7A-B231-1B21ACD2754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-24005598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E91CABF-62CA-471A-99CF-A85C94B289B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155" y="632869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A408C1-AB1F-4283-961B-C7EC66F0503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92" y="2526269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403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3114675" y="98071"/>
            <a:ext cx="8886825" cy="3016957"/>
          </a:xfrm>
          <a:custGeom>
            <a:avLst/>
            <a:gdLst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825" h="3016957" fill="none" extrusionOk="0">
                <a:moveTo>
                  <a:pt x="0" y="502836"/>
                </a:moveTo>
                <a:cubicBezTo>
                  <a:pt x="1881" y="271464"/>
                  <a:pt x="368432" y="56277"/>
                  <a:pt x="727186" y="0"/>
                </a:cubicBezTo>
                <a:cubicBezTo>
                  <a:pt x="3351080" y="93129"/>
                  <a:pt x="6342525" y="324981"/>
                  <a:pt x="8159638" y="0"/>
                </a:cubicBezTo>
                <a:cubicBezTo>
                  <a:pt x="8553620" y="-47717"/>
                  <a:pt x="8834697" y="211767"/>
                  <a:pt x="8886825" y="502836"/>
                </a:cubicBezTo>
                <a:cubicBezTo>
                  <a:pt x="9054637" y="1485679"/>
                  <a:pt x="8716137" y="1878469"/>
                  <a:pt x="8886825" y="2514121"/>
                </a:cubicBezTo>
                <a:cubicBezTo>
                  <a:pt x="8903128" y="2721014"/>
                  <a:pt x="8508662" y="2972636"/>
                  <a:pt x="8159638" y="3016957"/>
                </a:cubicBezTo>
                <a:cubicBezTo>
                  <a:pt x="6031593" y="3168273"/>
                  <a:pt x="3359968" y="3276504"/>
                  <a:pt x="727186" y="3016957"/>
                </a:cubicBezTo>
                <a:cubicBezTo>
                  <a:pt x="422469" y="3008692"/>
                  <a:pt x="-88995" y="2806691"/>
                  <a:pt x="0" y="2514121"/>
                </a:cubicBezTo>
                <a:cubicBezTo>
                  <a:pt x="105242" y="1764517"/>
                  <a:pt x="-36826" y="1189431"/>
                  <a:pt x="0" y="502836"/>
                </a:cubicBezTo>
                <a:close/>
              </a:path>
              <a:path w="8886825" h="3016957" stroke="0" extrusionOk="0">
                <a:moveTo>
                  <a:pt x="0" y="502836"/>
                </a:moveTo>
                <a:cubicBezTo>
                  <a:pt x="60976" y="257587"/>
                  <a:pt x="324742" y="-33306"/>
                  <a:pt x="727186" y="0"/>
                </a:cubicBezTo>
                <a:cubicBezTo>
                  <a:pt x="2614725" y="2733"/>
                  <a:pt x="6569458" y="-33953"/>
                  <a:pt x="8159638" y="0"/>
                </a:cubicBezTo>
                <a:cubicBezTo>
                  <a:pt x="8511372" y="-7782"/>
                  <a:pt x="8960720" y="183750"/>
                  <a:pt x="8886825" y="502836"/>
                </a:cubicBezTo>
                <a:cubicBezTo>
                  <a:pt x="8940691" y="858117"/>
                  <a:pt x="9047050" y="1968165"/>
                  <a:pt x="8886825" y="2514121"/>
                </a:cubicBezTo>
                <a:cubicBezTo>
                  <a:pt x="8852131" y="2782313"/>
                  <a:pt x="8515718" y="3008698"/>
                  <a:pt x="8159638" y="3016957"/>
                </a:cubicBezTo>
                <a:cubicBezTo>
                  <a:pt x="6765688" y="2577467"/>
                  <a:pt x="2294398" y="3151944"/>
                  <a:pt x="727186" y="3016957"/>
                </a:cubicBezTo>
                <a:cubicBezTo>
                  <a:pt x="310807" y="3047216"/>
                  <a:pt x="-31043" y="2753355"/>
                  <a:pt x="0" y="2514121"/>
                </a:cubicBezTo>
                <a:cubicBezTo>
                  <a:pt x="54031" y="1669711"/>
                  <a:pt x="83713" y="1104484"/>
                  <a:pt x="0" y="502836"/>
                </a:cubicBezTo>
                <a:close/>
              </a:path>
              <a:path w="8886825" h="3016957" fill="none" stroke="0" extrusionOk="0">
                <a:moveTo>
                  <a:pt x="0" y="502836"/>
                </a:moveTo>
                <a:cubicBezTo>
                  <a:pt x="9448" y="237861"/>
                  <a:pt x="376623" y="78458"/>
                  <a:pt x="727186" y="0"/>
                </a:cubicBezTo>
                <a:cubicBezTo>
                  <a:pt x="3765773" y="116686"/>
                  <a:pt x="6069043" y="243987"/>
                  <a:pt x="8159638" y="0"/>
                </a:cubicBezTo>
                <a:cubicBezTo>
                  <a:pt x="8545245" y="-21285"/>
                  <a:pt x="8866338" y="209035"/>
                  <a:pt x="8886825" y="502836"/>
                </a:cubicBezTo>
                <a:cubicBezTo>
                  <a:pt x="9053953" y="1452944"/>
                  <a:pt x="8763745" y="1824764"/>
                  <a:pt x="8886825" y="2514121"/>
                </a:cubicBezTo>
                <a:cubicBezTo>
                  <a:pt x="8842044" y="2784077"/>
                  <a:pt x="8479898" y="2977770"/>
                  <a:pt x="8159638" y="3016957"/>
                </a:cubicBezTo>
                <a:cubicBezTo>
                  <a:pt x="5624869" y="2777724"/>
                  <a:pt x="3232195" y="2989966"/>
                  <a:pt x="727186" y="3016957"/>
                </a:cubicBezTo>
                <a:cubicBezTo>
                  <a:pt x="380226" y="3006396"/>
                  <a:pt x="-68567" y="2787224"/>
                  <a:pt x="0" y="2514121"/>
                </a:cubicBezTo>
                <a:cubicBezTo>
                  <a:pt x="60039" y="1870234"/>
                  <a:pt x="-15430" y="129343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6145071"/>
                      <a:gd name="connsiteY0" fmla="*/ 502836 h 3016957"/>
                      <a:gd name="connsiteX1" fmla="*/ 502836 w 6145071"/>
                      <a:gd name="connsiteY1" fmla="*/ 0 h 3016957"/>
                      <a:gd name="connsiteX2" fmla="*/ 5642235 w 6145071"/>
                      <a:gd name="connsiteY2" fmla="*/ 0 h 3016957"/>
                      <a:gd name="connsiteX3" fmla="*/ 6145071 w 6145071"/>
                      <a:gd name="connsiteY3" fmla="*/ 502836 h 3016957"/>
                      <a:gd name="connsiteX4" fmla="*/ 6145071 w 6145071"/>
                      <a:gd name="connsiteY4" fmla="*/ 2514121 h 3016957"/>
                      <a:gd name="connsiteX5" fmla="*/ 5642235 w 6145071"/>
                      <a:gd name="connsiteY5" fmla="*/ 3016957 h 3016957"/>
                      <a:gd name="connsiteX6" fmla="*/ 502836 w 6145071"/>
                      <a:gd name="connsiteY6" fmla="*/ 3016957 h 3016957"/>
                      <a:gd name="connsiteX7" fmla="*/ 0 w 6145071"/>
                      <a:gd name="connsiteY7" fmla="*/ 2514121 h 3016957"/>
                      <a:gd name="connsiteX8" fmla="*/ 0 w 6145071"/>
                      <a:gd name="connsiteY8" fmla="*/ 502836 h 3016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45071" h="3016957" fill="none" extrusionOk="0">
                        <a:moveTo>
                          <a:pt x="0" y="502836"/>
                        </a:moveTo>
                        <a:cubicBezTo>
                          <a:pt x="381" y="235436"/>
                          <a:pt x="246035" y="35091"/>
                          <a:pt x="502836" y="0"/>
                        </a:cubicBezTo>
                        <a:cubicBezTo>
                          <a:pt x="2558399" y="72427"/>
                          <a:pt x="4303953" y="61419"/>
                          <a:pt x="5642235" y="0"/>
                        </a:cubicBezTo>
                        <a:cubicBezTo>
                          <a:pt x="5918373" y="-10817"/>
                          <a:pt x="6127236" y="219733"/>
                          <a:pt x="6145071" y="502836"/>
                        </a:cubicBezTo>
                        <a:cubicBezTo>
                          <a:pt x="6245947" y="1471007"/>
                          <a:pt x="6037758" y="1847899"/>
                          <a:pt x="6145071" y="2514121"/>
                        </a:cubicBezTo>
                        <a:cubicBezTo>
                          <a:pt x="6150339" y="2765094"/>
                          <a:pt x="5890687" y="2984160"/>
                          <a:pt x="5642235" y="3016957"/>
                        </a:cubicBezTo>
                        <a:cubicBezTo>
                          <a:pt x="3935308" y="3046784"/>
                          <a:pt x="2304758" y="2937651"/>
                          <a:pt x="502836" y="3016957"/>
                        </a:cubicBezTo>
                        <a:cubicBezTo>
                          <a:pt x="278441" y="3010930"/>
                          <a:pt x="-31020" y="2797964"/>
                          <a:pt x="0" y="2514121"/>
                        </a:cubicBezTo>
                        <a:cubicBezTo>
                          <a:pt x="50037" y="1825730"/>
                          <a:pt x="770" y="1287298"/>
                          <a:pt x="0" y="502836"/>
                        </a:cubicBezTo>
                        <a:close/>
                      </a:path>
                      <a:path w="6145071" h="3016957" stroke="0" extrusionOk="0">
                        <a:moveTo>
                          <a:pt x="0" y="502836"/>
                        </a:moveTo>
                        <a:cubicBezTo>
                          <a:pt x="47776" y="238150"/>
                          <a:pt x="227120" y="4152"/>
                          <a:pt x="502836" y="0"/>
                        </a:cubicBezTo>
                        <a:cubicBezTo>
                          <a:pt x="1800561" y="123000"/>
                          <a:pt x="4510746" y="-96860"/>
                          <a:pt x="5642235" y="0"/>
                        </a:cubicBezTo>
                        <a:cubicBezTo>
                          <a:pt x="5905833" y="-10755"/>
                          <a:pt x="6169694" y="175485"/>
                          <a:pt x="6145071" y="502836"/>
                        </a:cubicBezTo>
                        <a:cubicBezTo>
                          <a:pt x="6148244" y="864050"/>
                          <a:pt x="6239338" y="1963101"/>
                          <a:pt x="6145071" y="2514121"/>
                        </a:cubicBezTo>
                        <a:cubicBezTo>
                          <a:pt x="6117264" y="2801904"/>
                          <a:pt x="5893332" y="3012602"/>
                          <a:pt x="5642235" y="3016957"/>
                        </a:cubicBezTo>
                        <a:cubicBezTo>
                          <a:pt x="4659732" y="2856250"/>
                          <a:pt x="1596116" y="3056624"/>
                          <a:pt x="502836" y="3016957"/>
                        </a:cubicBezTo>
                        <a:cubicBezTo>
                          <a:pt x="206762" y="3013248"/>
                          <a:pt x="-17059" y="2784102"/>
                          <a:pt x="0" y="2514121"/>
                        </a:cubicBezTo>
                        <a:cubicBezTo>
                          <a:pt x="32216" y="1773402"/>
                          <a:pt x="57206" y="1120045"/>
                          <a:pt x="0" y="5028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86701-624B-4D70-B1B6-773C796A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580" y="155775"/>
            <a:ext cx="3090940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379A5-E7AB-4F50-9736-C197B701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387" y="1168827"/>
            <a:ext cx="8736325" cy="18533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55C78-DB2A-CA88-8280-66158065E938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AF55708D-1C47-2C4D-778A-92D634A04B05}"/>
              </a:ext>
            </a:extLst>
          </p:cNvPr>
          <p:cNvSpPr/>
          <p:nvPr/>
        </p:nvSpPr>
        <p:spPr>
          <a:xfrm>
            <a:off x="3514960" y="4566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08" y="3134360"/>
            <a:ext cx="2100718" cy="1859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AFADF-57A6-4ED7-9546-7844E75BA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141" y="210644"/>
            <a:ext cx="5590517" cy="11217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FB3AC8-0F5C-233F-E1F4-D91E20BEC39B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69 L -4.16667E-7 -0.00023 C 0.01081 0.00579 0.01875 0.0132 0.03008 0.01366 C 0.03776 0.01366 0.04544 0.01227 0.05313 0.01158 C 0.06042 -2.59259E-6 0.06771 -0.01041 0.07513 -0.0206 C 0.08086 -0.0287 0.08724 -0.03518 0.0931 -0.04328 C 0.09818 -0.05 0.10339 -0.05694 0.10807 -0.06528 C 0.11211 -0.07338 0.11914 -0.0912 0.11914 -0.09074 C 0.11979 -0.09398 0.12031 -0.09884 0.12109 -0.10185 C 0.12266 -0.10856 0.12539 -0.11458 0.12617 -0.12245 C 0.1276 -0.13657 0.12253 -0.15764 0.11914 -0.16759 C 0.11615 -0.17615 0.09258 -0.23935 0.08307 -0.2449 C 0.07188 -0.25023 0.07787 -0.24768 0.0651 -0.25231 L -4.16667E-7 -0.2449 C -0.00365 -0.24352 -0.00742 -0.2419 -0.01094 -0.23958 C -0.01615 -0.23588 -0.02096 -0.22963 -0.02591 -0.22384 C -0.05026 -0.19606 -0.02591 -0.22199 -0.04896 -0.18958 C -0.07018 -0.16088 -0.05221 -0.19282 -0.07109 -0.16088 C -0.07747 -0.14953 -0.08359 -0.13796 -0.08997 -0.12639 C -0.09544 -0.11759 -0.09492 -0.11921 -0.10091 -0.10694 C -0.10469 -0.09884 -0.1082 -0.08958 -0.11211 -0.08171 C -0.13737 -0.03171 -0.12617 -0.05486 -0.14401 -0.02523 C -0.15755 -0.00324 -0.15807 0.00394 -0.17695 0.02709 C -0.18086 0.03125 -0.17604 0.03912 -0.18802 0.04028 L -0.24896 0.03426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F98-5947-44C0-A75F-8A6E3815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0" y="-46091"/>
            <a:ext cx="3128641" cy="10643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047619-6325-41A5-86CE-62E14B8816B6}"/>
              </a:ext>
            </a:extLst>
          </p:cNvPr>
          <p:cNvGrpSpPr/>
          <p:nvPr/>
        </p:nvGrpSpPr>
        <p:grpSpPr>
          <a:xfrm>
            <a:off x="3343275" y="542925"/>
            <a:ext cx="7105650" cy="4144596"/>
            <a:chOff x="3343275" y="542925"/>
            <a:chExt cx="7105650" cy="41445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880B-2060-432A-B731-BF7FABD7B39A}"/>
                </a:ext>
              </a:extLst>
            </p:cNvPr>
            <p:cNvSpPr txBox="1"/>
            <p:nvPr/>
          </p:nvSpPr>
          <p:spPr>
            <a:xfrm>
              <a:off x="3343275" y="542925"/>
              <a:ext cx="7105650" cy="4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6000 : 2         2999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3000 : 3         200 × 5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3500 : 5         4000 : 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58D5E6-AF8E-41E7-8360-D5F0F0CB9D41}"/>
                </a:ext>
              </a:extLst>
            </p:cNvPr>
            <p:cNvSpPr/>
            <p:nvPr/>
          </p:nvSpPr>
          <p:spPr>
            <a:xfrm>
              <a:off x="5934075" y="7334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BFDDB-3E13-4BE1-8F5E-21BAE305F7E1}"/>
                </a:ext>
              </a:extLst>
            </p:cNvPr>
            <p:cNvSpPr/>
            <p:nvPr/>
          </p:nvSpPr>
          <p:spPr>
            <a:xfrm>
              <a:off x="5781675" y="2419350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E655C-8364-4412-BAC8-7A257F018134}"/>
                </a:ext>
              </a:extLst>
            </p:cNvPr>
            <p:cNvSpPr/>
            <p:nvPr/>
          </p:nvSpPr>
          <p:spPr>
            <a:xfrm>
              <a:off x="5724525" y="40481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8898A59-DA80-4723-B302-0D51BDADF553}"/>
              </a:ext>
            </a:extLst>
          </p:cNvPr>
          <p:cNvSpPr/>
          <p:nvPr/>
        </p:nvSpPr>
        <p:spPr>
          <a:xfrm rot="5400000">
            <a:off x="4824414" y="7667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7921B-4D78-451A-9A0B-C848877B0BE3}"/>
              </a:ext>
            </a:extLst>
          </p:cNvPr>
          <p:cNvSpPr txBox="1"/>
          <p:nvPr/>
        </p:nvSpPr>
        <p:spPr>
          <a:xfrm>
            <a:off x="4467224" y="16097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D9B2A8-6A66-45F7-BC0C-959770A24083}"/>
              </a:ext>
            </a:extLst>
          </p:cNvPr>
          <p:cNvSpPr/>
          <p:nvPr/>
        </p:nvSpPr>
        <p:spPr>
          <a:xfrm>
            <a:off x="5934075" y="7239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F5BB837-F039-4F50-8802-739E8597D1F7}"/>
              </a:ext>
            </a:extLst>
          </p:cNvPr>
          <p:cNvSpPr/>
          <p:nvPr/>
        </p:nvSpPr>
        <p:spPr>
          <a:xfrm rot="5400000">
            <a:off x="4672014" y="24431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D64B0-ECEA-4D00-9562-3DCB5E7A5630}"/>
              </a:ext>
            </a:extLst>
          </p:cNvPr>
          <p:cNvSpPr txBox="1"/>
          <p:nvPr/>
        </p:nvSpPr>
        <p:spPr>
          <a:xfrm>
            <a:off x="4152899" y="322897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569D94E-05AF-41F7-81A5-AD4885864874}"/>
              </a:ext>
            </a:extLst>
          </p:cNvPr>
          <p:cNvSpPr/>
          <p:nvPr/>
        </p:nvSpPr>
        <p:spPr>
          <a:xfrm rot="5400000">
            <a:off x="7091364" y="242411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95D0E-1C28-4619-8D29-1CB9F2BE464B}"/>
              </a:ext>
            </a:extLst>
          </p:cNvPr>
          <p:cNvSpPr txBox="1"/>
          <p:nvPr/>
        </p:nvSpPr>
        <p:spPr>
          <a:xfrm>
            <a:off x="6572249" y="32099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DE422-FE6B-4465-BB88-5863C441CEB1}"/>
              </a:ext>
            </a:extLst>
          </p:cNvPr>
          <p:cNvSpPr/>
          <p:nvPr/>
        </p:nvSpPr>
        <p:spPr>
          <a:xfrm>
            <a:off x="5772150" y="241935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56B859-A549-4426-A705-68AFDF026A28}"/>
              </a:ext>
            </a:extLst>
          </p:cNvPr>
          <p:cNvSpPr/>
          <p:nvPr/>
        </p:nvSpPr>
        <p:spPr>
          <a:xfrm rot="5400000">
            <a:off x="4624389" y="40719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C8EB4-2563-49A7-80C8-3D18531CB590}"/>
              </a:ext>
            </a:extLst>
          </p:cNvPr>
          <p:cNvSpPr txBox="1"/>
          <p:nvPr/>
        </p:nvSpPr>
        <p:spPr>
          <a:xfrm>
            <a:off x="4190999" y="4914900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F1A9B1D-153C-4890-9591-C810D232102E}"/>
              </a:ext>
            </a:extLst>
          </p:cNvPr>
          <p:cNvSpPr/>
          <p:nvPr/>
        </p:nvSpPr>
        <p:spPr>
          <a:xfrm rot="5400000">
            <a:off x="7129464" y="41100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11D50-CC15-4EA9-9CBE-C7A63A2651BD}"/>
              </a:ext>
            </a:extLst>
          </p:cNvPr>
          <p:cNvSpPr txBox="1"/>
          <p:nvPr/>
        </p:nvSpPr>
        <p:spPr>
          <a:xfrm>
            <a:off x="6934200" y="4895850"/>
            <a:ext cx="168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65DC36-66DC-4B64-87E3-98360EFEEFF3}"/>
              </a:ext>
            </a:extLst>
          </p:cNvPr>
          <p:cNvSpPr/>
          <p:nvPr/>
        </p:nvSpPr>
        <p:spPr>
          <a:xfrm>
            <a:off x="5715000" y="40386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A19A2-87FE-4803-9646-2F33748435BB}"/>
              </a:ext>
            </a:extLst>
          </p:cNvPr>
          <p:cNvSpPr txBox="1"/>
          <p:nvPr/>
        </p:nvSpPr>
        <p:spPr>
          <a:xfrm>
            <a:off x="7808289" y="199520"/>
            <a:ext cx="3776322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SGK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D51942-E21F-AF1E-1E8A-ACC6B8F645EB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17" y="3284220"/>
            <a:ext cx="2100718" cy="185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14A81B-90F8-49F8-A723-E1CB7F2DB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691" y="220169"/>
            <a:ext cx="5590517" cy="1121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7809FE-CFED-AA16-6FF1-B1B0EDDE6E98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1.66667E-6 0.0007 C -0.02669 0.00232 -0.03281 0.00486 -0.06393 -0.00486 C -0.06914 -0.00648 -0.07383 -0.01204 -0.07877 -0.01551 C -0.08867 -0.02361 -0.08932 -0.025 -0.09726 -0.03333 C -0.10065 -0.04375 -0.10586 -0.05208 -0.10742 -0.06366 C -0.10807 -0.06829 -0.10872 -0.07315 -0.10924 -0.07801 C -0.11041 -0.08866 -0.1112 -0.10092 -0.11198 -0.1118 C -0.11146 -0.12546 -0.11198 -0.13935 -0.11015 -0.15254 C -0.10911 -0.16134 -0.10612 -0.16852 -0.10377 -0.17592 C -0.10208 -0.18102 -0.1 -0.18518 -0.09818 -0.19004 C -0.09687 -0.19329 -0.09596 -0.19768 -0.0944 -0.20069 C -0.09284 -0.20416 -0.08568 -0.21458 -0.08333 -0.21666 C -0.07617 -0.22315 -0.06706 -0.22731 -0.05924 -0.22916 C -0.05403 -0.23055 -0.04883 -0.23055 -0.04349 -0.23079 C -0.03958 -0.23148 -0.03555 -0.23241 -0.03151 -0.23287 L 0.09349 -0.23819 C 0.09714 -0.24004 0.10078 -0.24213 0.10456 -0.24352 C 0.10729 -0.24444 0.11029 -0.24352 0.11289 -0.24514 C 0.11419 -0.24606 0.11576 -0.25023 0.11576 -0.25023 L 0.11576 -0.25023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81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F9699-FCE7-4E1F-8362-75C28DB7EC47}"/>
              </a:ext>
            </a:extLst>
          </p:cNvPr>
          <p:cNvSpPr txBox="1"/>
          <p:nvPr/>
        </p:nvSpPr>
        <p:spPr>
          <a:xfrm>
            <a:off x="1028700" y="952500"/>
            <a:ext cx="1062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 tinh C bay một vòng dài gấp 4 lần một vòng của vệ tinh A. Vậy vệ tinh C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E6C8-7124-4392-8701-2A880DCB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2926609"/>
            <a:ext cx="3124200" cy="3393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F8272-A457-BC00-3C4F-E45040100EB4}"/>
              </a:ext>
            </a:extLst>
          </p:cNvPr>
          <p:cNvSpPr txBox="1"/>
          <p:nvPr/>
        </p:nvSpPr>
        <p:spPr>
          <a:xfrm>
            <a:off x="8206407" y="-39351"/>
            <a:ext cx="3452193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26101-55FE-0AF2-AA8B-E1C8F384F932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C96EC9-5384-49A4-AF58-31FCE8D19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E58F6B-96FA-4019-BDFF-34BE118CB4B7}"/>
              </a:ext>
            </a:extLst>
          </p:cNvPr>
          <p:cNvGrpSpPr/>
          <p:nvPr/>
        </p:nvGrpSpPr>
        <p:grpSpPr>
          <a:xfrm>
            <a:off x="2523484" y="944926"/>
            <a:ext cx="8828225" cy="4803992"/>
            <a:chOff x="2515017" y="2713407"/>
            <a:chExt cx="8843546" cy="40997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C19643-5A5E-4AEB-B7E8-E90F831AF6F3}"/>
                </a:ext>
              </a:extLst>
            </p:cNvPr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23" name="Cloud 11">
                <a:extLst>
                  <a:ext uri="{FF2B5EF4-FFF2-40B4-BE49-F238E27FC236}">
                    <a16:creationId xmlns:a16="http://schemas.microsoft.com/office/drawing/2014/main" id="{CFE328C0-7239-42D9-ADEF-7B345DE77833}"/>
                  </a:ext>
                </a:extLst>
              </p:cNvPr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" name="Cloud 3">
                <a:extLst>
                  <a:ext uri="{FF2B5EF4-FFF2-40B4-BE49-F238E27FC236}">
                    <a16:creationId xmlns:a16="http://schemas.microsoft.com/office/drawing/2014/main" id="{CBEEF5C8-78A4-484F-848C-ACB9D353C202}"/>
                  </a:ext>
                </a:extLst>
              </p:cNvPr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2E700D0C-F4D6-443C-9E41-CD098FD11279}"/>
                </a:ext>
              </a:extLst>
            </p:cNvPr>
            <p:cNvSpPr/>
            <p:nvPr/>
          </p:nvSpPr>
          <p:spPr>
            <a:xfrm>
              <a:off x="2515017" y="2713407"/>
              <a:ext cx="8608145" cy="4099725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AA996A8-9B71-0D88-9035-593ADC6A7B0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3967-9BB9-4DC4-9C1F-4B954A0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6F3D-E056-452E-A681-429FA33E14FE}"/>
              </a:ext>
            </a:extLst>
          </p:cNvPr>
          <p:cNvGrpSpPr/>
          <p:nvPr/>
        </p:nvGrpSpPr>
        <p:grpSpPr>
          <a:xfrm>
            <a:off x="2549525" y="1311050"/>
            <a:ext cx="9245600" cy="3743551"/>
            <a:chOff x="2529237" y="2779523"/>
            <a:chExt cx="8711880" cy="38662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4D275-C73E-4934-9602-5AB916B7B059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3" name="Cloud 11">
                <a:extLst>
                  <a:ext uri="{FF2B5EF4-FFF2-40B4-BE49-F238E27FC236}">
                    <a16:creationId xmlns:a16="http://schemas.microsoft.com/office/drawing/2014/main" id="{F0D17749-F404-4551-918D-77B547DEDB8D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 cap="flat" cmpd="sng" algn="ctr">
                <a:solidFill>
                  <a:srgbClr val="43A7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Cloud 3">
                <a:extLst>
                  <a:ext uri="{FF2B5EF4-FFF2-40B4-BE49-F238E27FC236}">
                    <a16:creationId xmlns:a16="http://schemas.microsoft.com/office/drawing/2014/main" id="{3E48574A-432E-43E5-B765-6E7F6B07299D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52248B-E0FC-4C1B-A057-535AB87A36EA}"/>
                </a:ext>
              </a:extLst>
            </p:cNvPr>
            <p:cNvSpPr/>
            <p:nvPr/>
          </p:nvSpPr>
          <p:spPr>
            <a:xfrm>
              <a:off x="2529237" y="3084710"/>
              <a:ext cx="8711880" cy="355199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A bay 1 vòng được số km là: 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1527 : 3 = 509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 bay 1 vòng được số km là: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509 x 4 = 2036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 số: Vệ tinh A: 509 km;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C: 2036 km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4A69853-0457-134B-5A80-FB2E344E3DB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18" y="1634490"/>
            <a:ext cx="2100718" cy="185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79502E-4163-4C01-A6EF-DE982193D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491" y="239219"/>
            <a:ext cx="5590517" cy="1121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49FBA9-C3C4-12BF-5DEF-3BEA3643076D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2.59259E-6 L 0.01368 0.00047 C 0.02279 -0.00069 0.03204 0.00047 0.04115 -0.00185 C 0.04388 -0.00254 0.04623 -0.00578 0.04857 -0.00879 C 0.05691 -0.01898 0.05391 -0.01875 0.06133 -0.03125 C 0.08321 -0.06921 0.05573 -0.01643 0.07696 -0.05926 C 0.08178 -0.06875 0.07943 -0.06203 0.08217 -0.07106 C 0.08099 -0.11319 0.08269 -0.08981 0.07904 -0.11967 C 0.07852 -0.12453 0.07865 -0.12963 0.07761 -0.13356 C 0.07644 -0.13819 0.06784 -0.17037 0.06277 -0.1787 C 0.06094 -0.18171 0.05886 -0.18356 0.05678 -0.18565 C 0.04857 -0.19467 0.04922 -0.19352 0.03894 -0.19977 C 0.03165 -0.2037 0.02409 -0.20764 0.01667 -0.2118 C 0.01446 -0.21296 0.01224 -0.21342 0.01003 -0.21504 C 0.00599 -0.21805 0.00209 -0.22199 -0.00195 -0.22407 C -0.00638 -0.22592 -0.01093 -0.22569 -0.01536 -0.22731 C -0.01901 -0.22847 -0.02265 -0.23102 -0.02643 -0.2324 C -0.02968 -0.23379 -0.03294 -0.23472 -0.03606 -0.23565 C -0.04401 -0.23472 -0.05195 -0.23403 -0.05989 -0.2324 C -0.0608 -0.2324 -0.06184 -0.23125 -0.06276 -0.23078 L -0.07317 -0.22407 C -0.0763 -0.21852 -0.075 -0.21875 -0.07682 -0.21875 L -0.07682 -0.21852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B028E1-EE95-E822-AB8B-B1B01338B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5588" y="2700556"/>
            <a:ext cx="4364968" cy="362086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30B9291-CA1C-8226-C97D-EEF0BAB2CC7A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B6E951B-843C-6E94-BEBF-958C193FE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3A66B70-2779-F88C-D653-2D9BA305F54A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F07777-633E-A22E-D0AB-5359B5BD1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27C2E-B32B-4928-9125-EBDD01BF5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255" y="480773"/>
            <a:ext cx="5200339" cy="1133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AEE22D-6466-1EC0-4B8C-DDCA50AE9474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6818C1E-3708-90FB-00BF-AD766A8C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909DA-61AF-47F2-B2B9-6E5B15D2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69" y="286765"/>
            <a:ext cx="5511262" cy="2950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F7F0FF-5A4B-0362-8411-0A35D84D508C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D9883E9-2BF4-4C41-E22B-6695D09A2C56}"/>
              </a:ext>
            </a:extLst>
          </p:cNvPr>
          <p:cNvSpPr txBox="1">
            <a:spLocks/>
          </p:cNvSpPr>
          <p:nvPr/>
        </p:nvSpPr>
        <p:spPr>
          <a:xfrm>
            <a:off x="1466008" y="1711467"/>
            <a:ext cx="10296456" cy="1710522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phép chia nhẩm trong trường hợp đơn giản.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Củng cố, rèn kĩ năng thực hiện phép chia hết và chia có dư số có bốn chữ số cho số có một chữ số; củng cố kĩ năng vận dụng phép chia vào các tình huống khác.</a:t>
            </a:r>
          </a:p>
        </p:txBody>
      </p:sp>
      <p:grpSp>
        <p:nvGrpSpPr>
          <p:cNvPr id="28" name="组合 12">
            <a:extLst>
              <a:ext uri="{FF2B5EF4-FFF2-40B4-BE49-F238E27FC236}">
                <a16:creationId xmlns:a16="http://schemas.microsoft.com/office/drawing/2014/main" id="{4F5A5CDD-E708-BD36-1F6D-0DD19C6AA11C}"/>
              </a:ext>
            </a:extLst>
          </p:cNvPr>
          <p:cNvGrpSpPr/>
          <p:nvPr/>
        </p:nvGrpSpPr>
        <p:grpSpPr>
          <a:xfrm rot="20461740">
            <a:off x="884346" y="1815835"/>
            <a:ext cx="394185" cy="523220"/>
            <a:chOff x="1267237" y="4063724"/>
            <a:chExt cx="1172591" cy="1633785"/>
          </a:xfrm>
        </p:grpSpPr>
        <p:sp>
          <p:nvSpPr>
            <p:cNvPr id="29" name="五角星 2">
              <a:extLst>
                <a:ext uri="{FF2B5EF4-FFF2-40B4-BE49-F238E27FC236}">
                  <a16:creationId xmlns:a16="http://schemas.microsoft.com/office/drawing/2014/main" id="{E4673F0B-507F-858B-89D7-F1B3167B2277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文本框 14">
              <a:extLst>
                <a:ext uri="{FF2B5EF4-FFF2-40B4-BE49-F238E27FC236}">
                  <a16:creationId xmlns:a16="http://schemas.microsoft.com/office/drawing/2014/main" id="{7ED3FC92-C59B-DF8B-50DA-67525A4F2ADA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12">
            <a:extLst>
              <a:ext uri="{FF2B5EF4-FFF2-40B4-BE49-F238E27FC236}">
                <a16:creationId xmlns:a16="http://schemas.microsoft.com/office/drawing/2014/main" id="{6CA21631-67A5-0F82-8977-07E0F66F06A5}"/>
              </a:ext>
            </a:extLst>
          </p:cNvPr>
          <p:cNvGrpSpPr/>
          <p:nvPr/>
        </p:nvGrpSpPr>
        <p:grpSpPr>
          <a:xfrm rot="20461740">
            <a:off x="922446" y="2551588"/>
            <a:ext cx="394185" cy="523220"/>
            <a:chOff x="1267237" y="4063724"/>
            <a:chExt cx="1172591" cy="1633785"/>
          </a:xfrm>
        </p:grpSpPr>
        <p:sp>
          <p:nvSpPr>
            <p:cNvPr id="48" name="五角星 2">
              <a:extLst>
                <a:ext uri="{FF2B5EF4-FFF2-40B4-BE49-F238E27FC236}">
                  <a16:creationId xmlns:a16="http://schemas.microsoft.com/office/drawing/2014/main" id="{E7086F9F-FCB3-C6A3-FC23-34806DEDD98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9" name="文本框 14">
              <a:extLst>
                <a:ext uri="{FF2B5EF4-FFF2-40B4-BE49-F238E27FC236}">
                  <a16:creationId xmlns:a16="http://schemas.microsoft.com/office/drawing/2014/main" id="{27A0E8BE-263A-303B-D6A0-1F234DB8726F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983147-F603-4A58-A433-20C3EA94C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45" y="589363"/>
            <a:ext cx="6919560" cy="1012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EE9050-65A8-E062-CBDA-326BA6DD34A0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631771" y="446583"/>
            <a:ext cx="4198331" cy="1173546"/>
          </a:xfrm>
          <a:prstGeom prst="wedgeRectCallout">
            <a:avLst>
              <a:gd name="adj1" fmla="val -28398"/>
              <a:gd name="adj2" fmla="val 105655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8 725 : 2 =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645064"/>
            <a:ext cx="5281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4 362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WRONG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RIGHT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9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45E99B-23AE-4EA7-8D83-2BDCE8F2E1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FC735-77A9-4657-A61A-14F7A6EAA7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20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977E4EDD-BBB3-4446-AC64-0CC19B5529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21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90612A82-57C3-4C3D-BCEC-72844C1604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EECC2D7-24D8-4188-8CAA-326EA996FF5F}"/>
              </a:ext>
            </a:extLst>
          </p:cNvPr>
          <p:cNvSpPr/>
          <p:nvPr/>
        </p:nvSpPr>
        <p:spPr>
          <a:xfrm>
            <a:off x="4054326" y="400050"/>
            <a:ext cx="5515524" cy="1324408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2 473 : 8 =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5230B9-76C0-480F-886E-BC8979EF96C0}"/>
              </a:ext>
            </a:extLst>
          </p:cNvPr>
          <p:cNvSpPr/>
          <p:nvPr/>
        </p:nvSpPr>
        <p:spPr>
          <a:xfrm>
            <a:off x="4288645" y="3650359"/>
            <a:ext cx="52812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309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9E14C084-9747-423E-860D-959E55743ADE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/SAI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EDADBFCD-D197-4AA5-B1B2-71D6552EDCC3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/ĐÚNG</a:t>
            </a:r>
          </a:p>
        </p:txBody>
      </p:sp>
      <p:pic>
        <p:nvPicPr>
          <p:cNvPr id="30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16072BAC-DC87-4B1B-86D2-06227A046D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64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49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24" grpId="0"/>
      <p:bldP spid="24" grpId="1"/>
      <p:bldP spid="24" grpId="2"/>
      <p:bldP spid="25" grpId="0" animBg="1"/>
      <p:bldP spid="25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4368800" y="659676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12E907-DBC9-9A71-F50D-78565709E7C6}"/>
              </a:ext>
            </a:extLst>
          </p:cNvPr>
          <p:cNvSpPr/>
          <p:nvPr/>
        </p:nvSpPr>
        <p:spPr>
          <a:xfrm>
            <a:off x="-1572126" y="217697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1" y="100037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25" y="4267200"/>
            <a:ext cx="2100718" cy="185928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6E280B-455A-FDBF-A660-7B5E12973FCB}"/>
              </a:ext>
            </a:extLst>
          </p:cNvPr>
          <p:cNvSpPr/>
          <p:nvPr/>
        </p:nvSpPr>
        <p:spPr>
          <a:xfrm>
            <a:off x="6529164" y="434848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55708D-1C47-2C4D-778A-92D634A04B05}"/>
              </a:ext>
            </a:extLst>
          </p:cNvPr>
          <p:cNvSpPr/>
          <p:nvPr/>
        </p:nvSpPr>
        <p:spPr>
          <a:xfrm>
            <a:off x="3514960" y="4566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9D100E-103D-6CBC-688C-5AC823A0BF74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9B476-CD34-4510-A9B4-2EC3011F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96" y="1277905"/>
            <a:ext cx="10884520" cy="1009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89270-7B80-3D9B-3726-804767D3DE0B}"/>
              </a:ext>
            </a:extLst>
          </p:cNvPr>
          <p:cNvSpPr txBox="1"/>
          <p:nvPr/>
        </p:nvSpPr>
        <p:spPr>
          <a:xfrm>
            <a:off x="8133923" y="361701"/>
            <a:ext cx="3452193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7B5C26E-3C7B-E7EE-F0A3-054E5604A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4939442"/>
            <a:ext cx="634779" cy="10368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7BECBB-4699-9347-AB00-DF04AE7D37F7}"/>
              </a:ext>
            </a:extLst>
          </p:cNvPr>
          <p:cNvGrpSpPr/>
          <p:nvPr/>
        </p:nvGrpSpPr>
        <p:grpSpPr>
          <a:xfrm>
            <a:off x="370792" y="2412125"/>
            <a:ext cx="2572521" cy="1631502"/>
            <a:chOff x="413254" y="1441024"/>
            <a:chExt cx="1968173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9D24C6DD-663B-030D-657D-3B287B60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1114DC22-F7A3-0333-766C-9A76FD0EF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5 025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2239BB34-E8FE-A9E3-AF7C-500A7E046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35DEC22-6133-30E1-6625-18E0E500B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32D284-56C4-30C0-BCDE-789D6D1E7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C0F755-9C72-E264-2826-3351C99AEC1E}"/>
              </a:ext>
            </a:extLst>
          </p:cNvPr>
          <p:cNvSpPr txBox="1"/>
          <p:nvPr/>
        </p:nvSpPr>
        <p:spPr>
          <a:xfrm>
            <a:off x="1710338" y="3265662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5CCD1-FB25-BADC-889C-8E92A1892A50}"/>
              </a:ext>
            </a:extLst>
          </p:cNvPr>
          <p:cNvSpPr txBox="1"/>
          <p:nvPr/>
        </p:nvSpPr>
        <p:spPr>
          <a:xfrm>
            <a:off x="388390" y="30286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1B8F4-B8F2-D00F-D620-725C0AFDA461}"/>
              </a:ext>
            </a:extLst>
          </p:cNvPr>
          <p:cNvSpPr txBox="1"/>
          <p:nvPr/>
        </p:nvSpPr>
        <p:spPr>
          <a:xfrm>
            <a:off x="754421" y="302997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29CE62-57DD-9BFA-4BD1-6E14DA7472E2}"/>
              </a:ext>
            </a:extLst>
          </p:cNvPr>
          <p:cNvSpPr txBox="1"/>
          <p:nvPr/>
        </p:nvSpPr>
        <p:spPr>
          <a:xfrm>
            <a:off x="1973621" y="32694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AB845-5F2B-D1E5-C486-D6405531EBF6}"/>
              </a:ext>
            </a:extLst>
          </p:cNvPr>
          <p:cNvSpPr txBox="1"/>
          <p:nvPr/>
        </p:nvSpPr>
        <p:spPr>
          <a:xfrm>
            <a:off x="754421" y="350078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1EC68B-ADAB-F8C4-47EE-9071E43A56DE}"/>
              </a:ext>
            </a:extLst>
          </p:cNvPr>
          <p:cNvSpPr txBox="1"/>
          <p:nvPr/>
        </p:nvSpPr>
        <p:spPr>
          <a:xfrm>
            <a:off x="2226714" y="327082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E250B4-DBF2-16A9-888C-81065F6FD751}"/>
              </a:ext>
            </a:extLst>
          </p:cNvPr>
          <p:cNvSpPr txBox="1"/>
          <p:nvPr/>
        </p:nvSpPr>
        <p:spPr>
          <a:xfrm>
            <a:off x="1010235" y="34967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17347-9070-B0CC-9F44-79BF41CF7046}"/>
              </a:ext>
            </a:extLst>
          </p:cNvPr>
          <p:cNvSpPr txBox="1"/>
          <p:nvPr/>
        </p:nvSpPr>
        <p:spPr>
          <a:xfrm>
            <a:off x="1004792" y="39920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7ED464-D4A3-9522-AB2F-4776958D7F86}"/>
              </a:ext>
            </a:extLst>
          </p:cNvPr>
          <p:cNvSpPr txBox="1"/>
          <p:nvPr/>
        </p:nvSpPr>
        <p:spPr>
          <a:xfrm>
            <a:off x="1281017" y="39920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A902F5-AFF0-12DE-3D34-25FDD134F462}"/>
              </a:ext>
            </a:extLst>
          </p:cNvPr>
          <p:cNvSpPr txBox="1"/>
          <p:nvPr/>
        </p:nvSpPr>
        <p:spPr>
          <a:xfrm>
            <a:off x="2474364" y="327082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670E0B-7E01-6164-12AB-2E98CE872CF0}"/>
              </a:ext>
            </a:extLst>
          </p:cNvPr>
          <p:cNvSpPr txBox="1"/>
          <p:nvPr/>
        </p:nvSpPr>
        <p:spPr>
          <a:xfrm>
            <a:off x="1300067" y="445872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C49CBF-4A53-E163-A82C-6B1B044DD5CC}"/>
              </a:ext>
            </a:extLst>
          </p:cNvPr>
          <p:cNvGrpSpPr/>
          <p:nvPr/>
        </p:nvGrpSpPr>
        <p:grpSpPr>
          <a:xfrm>
            <a:off x="3378769" y="2442035"/>
            <a:ext cx="2572521" cy="1631502"/>
            <a:chOff x="413254" y="1441024"/>
            <a:chExt cx="1968173" cy="1631502"/>
          </a:xfrm>
        </p:grpSpPr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E598FDCD-4C27-C866-C22A-1D240C484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A2C4D373-23E2-388E-9588-951747C78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3 296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ED8CB298-FFFA-EDD3-79D5-68D504420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338986B-5A4B-CF51-59F4-F93349170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D78E6E-DE56-8F4A-5AC6-9EA2CABD6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BCF916-1E24-4EA8-1605-FDF1BDF61ED7}"/>
              </a:ext>
            </a:extLst>
          </p:cNvPr>
          <p:cNvSpPr txBox="1"/>
          <p:nvPr/>
        </p:nvSpPr>
        <p:spPr>
          <a:xfrm>
            <a:off x="4692901" y="307309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498C00-E15C-5176-C66B-D26FC2DC2E52}"/>
              </a:ext>
            </a:extLst>
          </p:cNvPr>
          <p:cNvSpPr txBox="1"/>
          <p:nvPr/>
        </p:nvSpPr>
        <p:spPr>
          <a:xfrm>
            <a:off x="3732903" y="2836048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4245DB-E745-F8FD-6AC6-05FDF6C52CE5}"/>
              </a:ext>
            </a:extLst>
          </p:cNvPr>
          <p:cNvSpPr txBox="1"/>
          <p:nvPr/>
        </p:nvSpPr>
        <p:spPr>
          <a:xfrm>
            <a:off x="4022734" y="283740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7ECF4F-5DF1-CC02-A9A0-675CD9006877}"/>
              </a:ext>
            </a:extLst>
          </p:cNvPr>
          <p:cNvSpPr txBox="1"/>
          <p:nvPr/>
        </p:nvSpPr>
        <p:spPr>
          <a:xfrm>
            <a:off x="4965709" y="3066028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6D3639-28B1-73AD-4746-CB0AFE78288C}"/>
              </a:ext>
            </a:extLst>
          </p:cNvPr>
          <p:cNvSpPr txBox="1"/>
          <p:nvPr/>
        </p:nvSpPr>
        <p:spPr>
          <a:xfrm>
            <a:off x="4032259" y="3260590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96EFF1-90BD-C5D9-D277-72F409A2B0CB}"/>
              </a:ext>
            </a:extLst>
          </p:cNvPr>
          <p:cNvSpPr txBox="1"/>
          <p:nvPr/>
        </p:nvSpPr>
        <p:spPr>
          <a:xfrm>
            <a:off x="5209277" y="307825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CD1E2-DA17-6F25-C58B-16482C424382}"/>
              </a:ext>
            </a:extLst>
          </p:cNvPr>
          <p:cNvSpPr txBox="1"/>
          <p:nvPr/>
        </p:nvSpPr>
        <p:spPr>
          <a:xfrm>
            <a:off x="4301680" y="325650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60E8C-DA1E-EEB5-1012-CD029CE81904}"/>
              </a:ext>
            </a:extLst>
          </p:cNvPr>
          <p:cNvSpPr txBox="1"/>
          <p:nvPr/>
        </p:nvSpPr>
        <p:spPr>
          <a:xfrm>
            <a:off x="4273105" y="376133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5178FD80-6913-267A-5BD6-3E068134D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03" y="4051703"/>
            <a:ext cx="634779" cy="103680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3F82137-D75F-89ED-E04D-A72BC18AE3E5}"/>
              </a:ext>
            </a:extLst>
          </p:cNvPr>
          <p:cNvGrpSpPr/>
          <p:nvPr/>
        </p:nvGrpSpPr>
        <p:grpSpPr>
          <a:xfrm>
            <a:off x="6453242" y="2443548"/>
            <a:ext cx="2572521" cy="1631502"/>
            <a:chOff x="413254" y="1441024"/>
            <a:chExt cx="1968173" cy="1631502"/>
          </a:xfrm>
        </p:grpSpPr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902F56E4-B3D1-0C9F-C13F-B1CCF28B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7" name="TextBox 49">
              <a:extLst>
                <a:ext uri="{FF2B5EF4-FFF2-40B4-BE49-F238E27FC236}">
                  <a16:creationId xmlns:a16="http://schemas.microsoft.com/office/drawing/2014/main" id="{AF6BF9DB-C934-0468-BA49-8F5ECF25D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2 487</a:t>
              </a:r>
            </a:p>
          </p:txBody>
        </p:sp>
        <p:grpSp>
          <p:nvGrpSpPr>
            <p:cNvPr id="48" name="Group 66">
              <a:extLst>
                <a:ext uri="{FF2B5EF4-FFF2-40B4-BE49-F238E27FC236}">
                  <a16:creationId xmlns:a16="http://schemas.microsoft.com/office/drawing/2014/main" id="{B3D56AF4-740A-44F9-5566-551E20A4C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24A5CCE-0B7D-202C-660F-9A3A348D8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B97D39-360E-8E8E-9094-D583257E1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5E6578E-DF31-816C-1E58-C7F4BE23EFD1}"/>
              </a:ext>
            </a:extLst>
          </p:cNvPr>
          <p:cNvSpPr txBox="1"/>
          <p:nvPr/>
        </p:nvSpPr>
        <p:spPr>
          <a:xfrm>
            <a:off x="7767374" y="3074608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143337-9C99-0BBA-A267-48C4BB5BF5EA}"/>
              </a:ext>
            </a:extLst>
          </p:cNvPr>
          <p:cNvSpPr txBox="1"/>
          <p:nvPr/>
        </p:nvSpPr>
        <p:spPr>
          <a:xfrm>
            <a:off x="6445426" y="28375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9165F6-2064-A09F-DCFD-C077983D3818}"/>
              </a:ext>
            </a:extLst>
          </p:cNvPr>
          <p:cNvSpPr txBox="1"/>
          <p:nvPr/>
        </p:nvSpPr>
        <p:spPr>
          <a:xfrm>
            <a:off x="6811457" y="28389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1845FE-7DBB-FC3E-CCC2-90ED41420A42}"/>
              </a:ext>
            </a:extLst>
          </p:cNvPr>
          <p:cNvSpPr txBox="1"/>
          <p:nvPr/>
        </p:nvSpPr>
        <p:spPr>
          <a:xfrm>
            <a:off x="8030657" y="3078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253A0C-4393-C9B6-7C2F-A68D66776A91}"/>
              </a:ext>
            </a:extLst>
          </p:cNvPr>
          <p:cNvSpPr txBox="1"/>
          <p:nvPr/>
        </p:nvSpPr>
        <p:spPr>
          <a:xfrm>
            <a:off x="6811457" y="3309728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5D436E-3052-FFB5-D79F-DFCF32480FB8}"/>
              </a:ext>
            </a:extLst>
          </p:cNvPr>
          <p:cNvSpPr txBox="1"/>
          <p:nvPr/>
        </p:nvSpPr>
        <p:spPr>
          <a:xfrm>
            <a:off x="8283750" y="30797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B9325D-90E4-99A1-C598-795CA5FBCA44}"/>
              </a:ext>
            </a:extLst>
          </p:cNvPr>
          <p:cNvSpPr txBox="1"/>
          <p:nvPr/>
        </p:nvSpPr>
        <p:spPr>
          <a:xfrm>
            <a:off x="7067271" y="33056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D03608-94FF-86A6-B17D-7CD370FC6AB5}"/>
              </a:ext>
            </a:extLst>
          </p:cNvPr>
          <p:cNvSpPr txBox="1"/>
          <p:nvPr/>
        </p:nvSpPr>
        <p:spPr>
          <a:xfrm>
            <a:off x="7061828" y="38009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464052-300B-5D88-056A-2B3E2B7B51ED}"/>
              </a:ext>
            </a:extLst>
          </p:cNvPr>
          <p:cNvSpPr txBox="1"/>
          <p:nvPr/>
        </p:nvSpPr>
        <p:spPr>
          <a:xfrm>
            <a:off x="7338053" y="38009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006412-361A-B286-2EA5-02CE4E3CFB9E}"/>
              </a:ext>
            </a:extLst>
          </p:cNvPr>
          <p:cNvSpPr txBox="1"/>
          <p:nvPr/>
        </p:nvSpPr>
        <p:spPr>
          <a:xfrm>
            <a:off x="8531400" y="30797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48A62F-7E36-72B8-410D-F74452D03924}"/>
              </a:ext>
            </a:extLst>
          </p:cNvPr>
          <p:cNvSpPr txBox="1"/>
          <p:nvPr/>
        </p:nvSpPr>
        <p:spPr>
          <a:xfrm>
            <a:off x="7357103" y="42676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74ED4D-29F4-954A-4FDA-CD7CC6AC05D1}"/>
              </a:ext>
            </a:extLst>
          </p:cNvPr>
          <p:cNvGrpSpPr/>
          <p:nvPr/>
        </p:nvGrpSpPr>
        <p:grpSpPr>
          <a:xfrm>
            <a:off x="9471798" y="2646909"/>
            <a:ext cx="2572521" cy="1631502"/>
            <a:chOff x="413254" y="1441024"/>
            <a:chExt cx="1968173" cy="1631502"/>
          </a:xfrm>
        </p:grpSpPr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5ADF6320-3478-4E13-4144-085DC913A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EF7EBB96-F9CC-6E0A-13A6-1E0BA0208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7 369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3AACD8A5-1F47-C70A-B5A1-223978223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7EEEE9A-726A-EFB5-80AB-8FCA0315E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4D6553-22E4-6DFE-BA2A-678503D33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21B21F0-14B2-5A5B-8F17-643C8CFC8552}"/>
              </a:ext>
            </a:extLst>
          </p:cNvPr>
          <p:cNvSpPr txBox="1"/>
          <p:nvPr/>
        </p:nvSpPr>
        <p:spPr>
          <a:xfrm>
            <a:off x="10785930" y="327796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AA8A3D-A76B-BB7F-050B-4BA1EC195202}"/>
              </a:ext>
            </a:extLst>
          </p:cNvPr>
          <p:cNvSpPr txBox="1"/>
          <p:nvPr/>
        </p:nvSpPr>
        <p:spPr>
          <a:xfrm>
            <a:off x="9825932" y="3040922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0AF948-BA18-FFB2-AF0A-E2B8A5470430}"/>
              </a:ext>
            </a:extLst>
          </p:cNvPr>
          <p:cNvSpPr txBox="1"/>
          <p:nvPr/>
        </p:nvSpPr>
        <p:spPr>
          <a:xfrm>
            <a:off x="10115763" y="304228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E0E811-3BC6-CAA7-F76D-5112DBC234D9}"/>
              </a:ext>
            </a:extLst>
          </p:cNvPr>
          <p:cNvSpPr txBox="1"/>
          <p:nvPr/>
        </p:nvSpPr>
        <p:spPr>
          <a:xfrm>
            <a:off x="11049213" y="3281768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50BA95-6B41-474F-FBC3-FE6CA2409285}"/>
              </a:ext>
            </a:extLst>
          </p:cNvPr>
          <p:cNvSpPr txBox="1"/>
          <p:nvPr/>
        </p:nvSpPr>
        <p:spPr>
          <a:xfrm>
            <a:off x="10125288" y="346546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01C700-305D-5131-52D0-2A48FDEBEC09}"/>
              </a:ext>
            </a:extLst>
          </p:cNvPr>
          <p:cNvSpPr txBox="1"/>
          <p:nvPr/>
        </p:nvSpPr>
        <p:spPr>
          <a:xfrm>
            <a:off x="11302306" y="328312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8F46A6-39CE-698B-6A94-A8339345F48F}"/>
              </a:ext>
            </a:extLst>
          </p:cNvPr>
          <p:cNvSpPr txBox="1"/>
          <p:nvPr/>
        </p:nvSpPr>
        <p:spPr>
          <a:xfrm>
            <a:off x="10394709" y="3461383"/>
            <a:ext cx="34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9ACBCC-8F1F-0702-1CB3-E20F814EC7F2}"/>
              </a:ext>
            </a:extLst>
          </p:cNvPr>
          <p:cNvSpPr txBox="1"/>
          <p:nvPr/>
        </p:nvSpPr>
        <p:spPr>
          <a:xfrm>
            <a:off x="10366134" y="39662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346D27-4DCA-6F42-DEC3-7266C1FC84B6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4" grpId="0" animBg="1"/>
      <p:bldP spid="4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6E280B-455A-FDBF-A660-7B5E12973FCB}"/>
              </a:ext>
            </a:extLst>
          </p:cNvPr>
          <p:cNvSpPr/>
          <p:nvPr/>
        </p:nvSpPr>
        <p:spPr>
          <a:xfrm>
            <a:off x="6529164" y="434848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55708D-1C47-2C4D-778A-92D634A04B05}"/>
              </a:ext>
            </a:extLst>
          </p:cNvPr>
          <p:cNvSpPr/>
          <p:nvPr/>
        </p:nvSpPr>
        <p:spPr>
          <a:xfrm>
            <a:off x="3514960" y="4566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25" y="4267200"/>
            <a:ext cx="2100718" cy="185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A28C44-652A-4B93-9603-51019DEB5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416" y="115394"/>
            <a:ext cx="5590517" cy="1121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E51B5F-1580-6873-3720-E1ED09A5C576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5 -0.06158 L -0.04935 -0.06111 C -0.06654 -0.05116 -0.06654 -0.05208 -0.08256 -0.03889 C -0.0875 -0.03495 -0.09232 -0.03102 -0.09727 -0.02616 C -0.10065 -0.02245 -0.10417 -0.01736 -0.10756 -0.01343 C -0.11784 -0.00301 -0.128 0.00602 -0.13737 0.01713 C -0.14167 0.02106 -0.14519 0.02592 -0.1487 0.0294 C -0.15378 0.03333 -0.15782 0.03588 -0.16224 0.03981 C -0.18334 0.0581 -0.16602 0.04815 -0.19141 0.06481 C -0.1948 0.0669 -0.19818 0.06852 -0.20157 0.06967 C -0.21576 0.07569 -0.2142 0.07454 -0.22891 0.07731 C -0.22891 0.07731 -0.27722 0.08565 -0.29258 0.05694 C -0.29532 0.05324 -0.29636 0.04768 -0.29779 0.04213 C -0.29987 0.03426 -0.30144 0.02569 -0.30287 0.01713 C -0.30482 0.00602 -0.3056 0.00023 -0.30586 -0.01111 C -0.3043 -0.02963 -0.30326 -0.04838 -0.30079 -0.06644 C -0.29987 -0.07315 -0.29766 -0.0787 -0.29571 -0.08403 C -0.29284 -0.09144 -0.28868 -0.09792 -0.28425 -0.10162 C -0.28177 -0.10463 -0.27852 -0.10602 -0.27513 -0.10926 C -0.27214 -0.11181 -0.27006 -0.11713 -0.26667 -0.11921 C -0.25977 -0.12431 -0.25808 -0.12384 -0.25326 -0.12384 C -0.25326 -0.12361 -0.19245 -0.16343 -0.19245 -0.16273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3809999" y="108585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4267200" y="12096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8 000 : 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4219574" y="1619250"/>
            <a:ext cx="509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5334000" y="21336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8 000 : 2 =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33811-8760-4323-A654-B2B5C97C793E}"/>
              </a:ext>
            </a:extLst>
          </p:cNvPr>
          <p:cNvSpPr txBox="1"/>
          <p:nvPr/>
        </p:nvSpPr>
        <p:spPr>
          <a:xfrm>
            <a:off x="4341296" y="3487002"/>
            <a:ext cx="4461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7000 : 7		</a:t>
            </a:r>
          </a:p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9000 : 3		</a:t>
            </a:r>
          </a:p>
          <a:p>
            <a:pPr marL="742950" indent="-742950">
              <a:buAutoNum type="alphaLcParenR"/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8000 : 4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F1F82-89E1-69AB-34F4-236C307D01FD}"/>
              </a:ext>
            </a:extLst>
          </p:cNvPr>
          <p:cNvSpPr txBox="1"/>
          <p:nvPr/>
        </p:nvSpPr>
        <p:spPr>
          <a:xfrm>
            <a:off x="7808289" y="199520"/>
            <a:ext cx="3776322" cy="890171"/>
          </a:xfrm>
          <a:prstGeom prst="cloud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b="1" noProof="0" dirty="0">
                <a:solidFill>
                  <a:prstClr val="black"/>
                </a:solidFill>
                <a:latin typeface="Calibri" panose="020F0502020204030204"/>
              </a:rPr>
              <a:t> SGK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BF3C1-5820-3B13-5B76-2639420B250F}"/>
              </a:ext>
            </a:extLst>
          </p:cNvPr>
          <p:cNvSpPr txBox="1"/>
          <p:nvPr/>
        </p:nvSpPr>
        <p:spPr>
          <a:xfrm>
            <a:off x="7231889" y="3442648"/>
            <a:ext cx="305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</a:p>
          <a:p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240DE9-FD3F-33A2-68BD-3B4C044FAF43}"/>
              </a:ext>
            </a:extLst>
          </p:cNvPr>
          <p:cNvSpPr/>
          <p:nvPr/>
        </p:nvSpPr>
        <p:spPr>
          <a:xfrm>
            <a:off x="-1572126" y="201655"/>
            <a:ext cx="1454533" cy="14598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4" grpId="0"/>
      <p:bldP spid="19" grpId="0"/>
      <p:bldP spid="20" grpId="0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437</Words>
  <Application>Microsoft Office PowerPoint</Application>
  <PresentationFormat>Widescreen</PresentationFormat>
  <Paragraphs>119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</vt:lpstr>
      <vt:lpstr>Tahoma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52</cp:revision>
  <dcterms:created xsi:type="dcterms:W3CDTF">2022-11-23T06:34:09Z</dcterms:created>
  <dcterms:modified xsi:type="dcterms:W3CDTF">2025-03-10T08:01:25Z</dcterms:modified>
</cp:coreProperties>
</file>