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62" r:id="rId3"/>
    <p:sldId id="263" r:id="rId4"/>
    <p:sldId id="264" r:id="rId5"/>
    <p:sldId id="273" r:id="rId6"/>
    <p:sldId id="266" r:id="rId7"/>
    <p:sldId id="261" r:id="rId8"/>
    <p:sldId id="268" r:id="rId9"/>
    <p:sldId id="260" r:id="rId10"/>
    <p:sldId id="274" r:id="rId11"/>
    <p:sldId id="259" r:id="rId12"/>
    <p:sldId id="258" r:id="rId13"/>
    <p:sldId id="275" r:id="rId14"/>
    <p:sldId id="277" r:id="rId15"/>
    <p:sldId id="276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03-29T03:34:58.7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23019 9475 0,'0'0'32,"0"25"-17,0 0 16,0-25-31,0 0 47,0 0-16,0-74-31,0 74 16,0-25-16,0 25 0,0 0 78,0 0-62,0 0 15,0 0-31,0 25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1E59-8149-45E3-AD05-3C46BC4EC4C1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7B0A-0BD2-4FFB-AB6E-8099A6971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70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1E59-8149-45E3-AD05-3C46BC4EC4C1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7B0A-0BD2-4FFB-AB6E-8099A6971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87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1E59-8149-45E3-AD05-3C46BC4EC4C1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7B0A-0BD2-4FFB-AB6E-8099A6971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21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950" y="-1140051"/>
            <a:ext cx="6852100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5353D30-538C-40D2-852C-1DF3ECB6F2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353C1F2-5950-4BE8-BF70-7AD9F5758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70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5353D30-538C-40D2-852C-1DF3ECB6F2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353C1F2-5950-4BE8-BF70-7AD9F5758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33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5353D30-538C-40D2-852C-1DF3ECB6F2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353C1F2-5950-4BE8-BF70-7AD9F5758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372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5353D30-538C-40D2-852C-1DF3ECB6F2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353C1F2-5950-4BE8-BF70-7AD9F5758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5353D30-538C-40D2-852C-1DF3ECB6F2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353C1F2-5950-4BE8-BF70-7AD9F5758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60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5353D30-538C-40D2-852C-1DF3ECB6F2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353C1F2-5950-4BE8-BF70-7AD9F5758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64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5353D30-538C-40D2-852C-1DF3ECB6F2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353C1F2-5950-4BE8-BF70-7AD9F5758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2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1E59-8149-45E3-AD05-3C46BC4EC4C1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7B0A-0BD2-4FFB-AB6E-8099A6971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31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5353D30-538C-40D2-852C-1DF3ECB6F2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353C1F2-5950-4BE8-BF70-7AD9F5758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01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5353D30-538C-40D2-852C-1DF3ECB6F2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353C1F2-5950-4BE8-BF70-7AD9F5758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944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5353D30-538C-40D2-852C-1DF3ECB6F2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353C1F2-5950-4BE8-BF70-7AD9F5758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2763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5353D30-538C-40D2-852C-1DF3ECB6F2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353C1F2-5950-4BE8-BF70-7AD9F5758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5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1E59-8149-45E3-AD05-3C46BC4EC4C1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7B0A-0BD2-4FFB-AB6E-8099A6971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97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1E59-8149-45E3-AD05-3C46BC4EC4C1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7B0A-0BD2-4FFB-AB6E-8099A6971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5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1E59-8149-45E3-AD05-3C46BC4EC4C1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7B0A-0BD2-4FFB-AB6E-8099A6971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6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1E59-8149-45E3-AD05-3C46BC4EC4C1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7B0A-0BD2-4FFB-AB6E-8099A6971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69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1E59-8149-45E3-AD05-3C46BC4EC4C1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7B0A-0BD2-4FFB-AB6E-8099A6971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37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1E59-8149-45E3-AD05-3C46BC4EC4C1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7B0A-0BD2-4FFB-AB6E-8099A6971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2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1E59-8149-45E3-AD05-3C46BC4EC4C1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7B0A-0BD2-4FFB-AB6E-8099A6971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39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D1E59-8149-45E3-AD05-3C46BC4EC4C1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77B0A-0BD2-4FFB-AB6E-8099A6971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4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5353D30-538C-40D2-852C-1DF3ECB6F2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353C1F2-5950-4BE8-BF70-7AD9F5758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454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customXml" Target="../ink/ink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402" y="1143000"/>
            <a:ext cx="7780598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249835044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ệ bài tiết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699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" y="152400"/>
            <a:ext cx="852593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0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nhthangpc.VN\Desktop\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9" b="40793"/>
          <a:stretch/>
        </p:blipFill>
        <p:spPr bwMode="auto">
          <a:xfrm>
            <a:off x="0" y="99060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37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83126" y="103905"/>
            <a:ext cx="534250" cy="457200"/>
          </a:xfrm>
          <a:prstGeom prst="flowChartConnector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617376" y="37885"/>
            <a:ext cx="8235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Chức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năng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cơ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tiết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nước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09465E-64B6-468D-8E33-44AF4FA75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8" t="6690" r="2183" b="-1469"/>
          <a:stretch/>
        </p:blipFill>
        <p:spPr>
          <a:xfrm>
            <a:off x="164279" y="635971"/>
            <a:ext cx="602669" cy="515551"/>
          </a:xfrm>
          <a:prstGeom prst="flowChartConnector">
            <a:avLst/>
          </a:prstGeom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729337" y="500489"/>
            <a:ext cx="83592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Hãy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chỉ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và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nói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chức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năng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từng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bộ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phận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của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cơ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quan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bài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tiết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nước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tiểu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trong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hình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dưới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đây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122" name="Picture 2" descr="C:\Users\Minhthangpc.VN\Desktop\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51" y="1256076"/>
            <a:ext cx="7542949" cy="378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inhthangpc.VN\Desktop\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14" y="4281030"/>
            <a:ext cx="796636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914400" y="6354915"/>
            <a:ext cx="8142557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Sơ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đồ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cơ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quan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bài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tiết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nước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tiểu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nhìn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từ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phía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bụng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8286840" y="3393360"/>
              <a:ext cx="360" cy="360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77480" y="3384000"/>
                <a:ext cx="19080" cy="5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097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inhthangpc.VN\Desktop\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8"/>
          <a:stretch/>
        </p:blipFill>
        <p:spPr bwMode="auto">
          <a:xfrm>
            <a:off x="0" y="1219200"/>
            <a:ext cx="899159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27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C000DD-40CE-4F89-B53B-851D2A09B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10330"/>
            <a:ext cx="976406" cy="876579"/>
          </a:xfrm>
          <a:prstGeom prst="flowChartConnector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990600" y="93804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Điều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xảy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cơ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nếu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cơ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tiểu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ngừng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381000" y="2514600"/>
            <a:ext cx="8343900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C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ác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chất thừa và chất thải độc hại sẽ không được lọc ra khỏi cơ thể. 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ơ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thể 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bị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nhiễm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độc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và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gây ra các bệnh nguy hiểm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29505" y="609600"/>
            <a:ext cx="85620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7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-152400" y="0"/>
            <a:ext cx="9372600" cy="679900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99252" y="1185081"/>
            <a:ext cx="1263034" cy="123057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560" y="1413154"/>
            <a:ext cx="1580056" cy="76240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18 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62286" y="1413154"/>
            <a:ext cx="6760383" cy="9309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tiểu</a:t>
            </a:r>
            <a:endParaRPr lang="en-US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(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96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00600"/>
            <a:ext cx="90820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84512" y="762010"/>
            <a:ext cx="49768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altLang="en-US" sz="4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4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152400" y="1531451"/>
            <a:ext cx="88471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bộ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phận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chức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tiết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tiểu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152400" y="2525256"/>
            <a:ext cx="87407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99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7030A0"/>
              </a:solidFill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229006" y="879508"/>
            <a:ext cx="6685174" cy="5121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641" y="844016"/>
            <a:ext cx="6198472" cy="828375"/>
          </a:xfrm>
        </p:spPr>
        <p:txBody>
          <a:bodyPr>
            <a:normAutofit/>
          </a:bodyPr>
          <a:lstStyle/>
          <a:p>
            <a:r>
              <a:rPr lang="en-US" sz="225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225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25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225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25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225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29 </a:t>
            </a:r>
            <a:r>
              <a:rPr lang="en-US" sz="225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2250" b="1" dirty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225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225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006" y="1422597"/>
            <a:ext cx="6884685" cy="3400742"/>
          </a:xfrm>
        </p:spPr>
        <p:txBody>
          <a:bodyPr>
            <a:normAutofit/>
          </a:bodyPr>
          <a:lstStyle/>
          <a:p>
            <a:pPr marL="0" indent="0">
              <a:lnSpc>
                <a:spcPts val="3675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nhiên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Xã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hội</a:t>
            </a:r>
            <a:endParaRPr lang="en-US" sz="2175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3675"/>
              </a:lnSpc>
              <a:spcBef>
                <a:spcPts val="0"/>
              </a:spcBef>
              <a:buNone/>
            </a:pP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Cơ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quan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tiết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nước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tiểu</a:t>
            </a:r>
            <a:r>
              <a:rPr lang="en-US" sz="2175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(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tiết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1)</a:t>
            </a:r>
            <a:endParaRPr lang="en-US" sz="2175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843816" y="3299786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89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90"/>
            <a:ext cx="9296400" cy="14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nhthangpc.VN\Desktop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1295400"/>
            <a:ext cx="914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inhthangpc.VN\Desktop\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21365"/>
            <a:ext cx="763385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61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843816" y="3299786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phá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19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83126" y="145470"/>
            <a:ext cx="534250" cy="457200"/>
          </a:xfrm>
          <a:prstGeom prst="flowChartConnector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686651" y="107160"/>
            <a:ext cx="8235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phận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tiểu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09465E-64B6-468D-8E33-44AF4FA75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8" t="6690" r="2183" b="-1469"/>
          <a:stretch/>
        </p:blipFill>
        <p:spPr>
          <a:xfrm>
            <a:off x="164279" y="677536"/>
            <a:ext cx="602669" cy="515551"/>
          </a:xfrm>
          <a:prstGeom prst="flowChartConnector">
            <a:avLst/>
          </a:prstGeom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926204" y="560312"/>
            <a:ext cx="77565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bộ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phận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tiết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tiểu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đây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164279" y="6264932"/>
            <a:ext cx="7924800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Sơ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tiết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tiểu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nhìn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phía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lưng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14419"/>
            <a:ext cx="6096000" cy="462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3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nhthangpc.VN\Desktop\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" t="53652" r="503" b="-1112"/>
          <a:stretch/>
        </p:blipFill>
        <p:spPr bwMode="auto">
          <a:xfrm>
            <a:off x="-18143" y="1801585"/>
            <a:ext cx="9144000" cy="325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82275" y="952710"/>
            <a:ext cx="534250" cy="457200"/>
          </a:xfrm>
          <a:prstGeom prst="flowChartConnector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685800" y="914400"/>
            <a:ext cx="8235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phận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tiểu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964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254</Words>
  <Application>Microsoft Office PowerPoint</Application>
  <PresentationFormat>On-screen Show (4:3)</PresentationFormat>
  <Paragraphs>31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宋体</vt:lpstr>
      <vt:lpstr>宋体</vt:lpstr>
      <vt:lpstr>Arial</vt:lpstr>
      <vt:lpstr>Calibri</vt:lpstr>
      <vt:lpstr>Calibri Light</vt:lpstr>
      <vt:lpstr>HP001 4 hàng</vt:lpstr>
      <vt:lpstr>HP001 5 hàng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Thứ ba ngày 29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46</cp:revision>
  <dcterms:created xsi:type="dcterms:W3CDTF">2022-03-23T13:06:30Z</dcterms:created>
  <dcterms:modified xsi:type="dcterms:W3CDTF">2022-03-29T03:40:21Z</dcterms:modified>
</cp:coreProperties>
</file>