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0" r:id="rId2"/>
    <p:sldId id="257" r:id="rId3"/>
    <p:sldId id="276" r:id="rId4"/>
    <p:sldId id="290" r:id="rId5"/>
    <p:sldId id="278" r:id="rId6"/>
    <p:sldId id="282" r:id="rId7"/>
    <p:sldId id="284" r:id="rId8"/>
    <p:sldId id="283" r:id="rId9"/>
    <p:sldId id="286" r:id="rId10"/>
    <p:sldId id="288" r:id="rId11"/>
    <p:sldId id="289" r:id="rId12"/>
    <p:sldId id="28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CF105-8289-445F-99B7-8ECA43F644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3D597-8FC8-4E37-9A11-1A8D120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4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47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4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5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2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2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5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05CC-3D34-4AA1-8B6C-8B919D4884A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FC07-C2D5-45AC-B1FB-B062B1D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1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oăm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49" y="130629"/>
            <a:ext cx="9803496" cy="6637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11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1" y="0"/>
            <a:ext cx="10287135" cy="6792686"/>
          </a:xfrm>
        </p:spPr>
      </p:pic>
    </p:spTree>
    <p:extLst>
      <p:ext uri="{BB962C8B-B14F-4D97-AF65-F5344CB8AC3E}">
        <p14:creationId xmlns:p14="http://schemas.microsoft.com/office/powerpoint/2010/main" val="106207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92291" y="1827214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8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Bài 11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oam</a:t>
            </a: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oăm</a:t>
            </a: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 (tiết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66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22432"/>
      </p:ext>
    </p:extLst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11875" t="31111" r="22500" b="15555"/>
          <a:stretch/>
        </p:blipFill>
        <p:spPr>
          <a:xfrm>
            <a:off x="0" y="381000"/>
            <a:ext cx="12191999" cy="563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7489" y="144274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20121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0" y="20121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5432" y="25714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4723" y="317442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7489" y="37888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37504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6044" y="49094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0" y="49094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7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" y="693427"/>
            <a:ext cx="10660354" cy="5759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526" y="1186107"/>
            <a:ext cx="37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0526" y="3506818"/>
            <a:ext cx="37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940526" y="393192"/>
            <a:ext cx="1354618" cy="52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800014"/>
            <a:ext cx="10643226" cy="5750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6246" y="612648"/>
            <a:ext cx="1354618" cy="52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5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5" y="1593668"/>
            <a:ext cx="12026675" cy="31002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98468" y="3762104"/>
            <a:ext cx="635726" cy="618308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1804974"/>
            <a:ext cx="12104914" cy="20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1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45" y="78375"/>
            <a:ext cx="9862019" cy="6683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8038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635413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63</Words>
  <Application>Microsoft Office PowerPoint</Application>
  <PresentationFormat>Widescreen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7</cp:revision>
  <dcterms:created xsi:type="dcterms:W3CDTF">2022-02-19T12:10:21Z</dcterms:created>
  <dcterms:modified xsi:type="dcterms:W3CDTF">2025-03-03T05:18:27Z</dcterms:modified>
</cp:coreProperties>
</file>