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9" r:id="rId9"/>
    <p:sldId id="321" r:id="rId10"/>
    <p:sldId id="322" r:id="rId11"/>
    <p:sldId id="323" r:id="rId12"/>
    <p:sldId id="324" r:id="rId13"/>
    <p:sldId id="325" r:id="rId14"/>
    <p:sldId id="327" r:id="rId15"/>
    <p:sldId id="269" r:id="rId16"/>
    <p:sldId id="281" r:id="rId17"/>
    <p:sldId id="300" r:id="rId18"/>
    <p:sldId id="312" r:id="rId19"/>
    <p:sldId id="328" r:id="rId20"/>
    <p:sldId id="266" r:id="rId21"/>
    <p:sldId id="270" r:id="rId22"/>
    <p:sldId id="267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1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NHƯ THẾ NÀO LÀ 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/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NHÓM &amp;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 ĐỌC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NHƯ THẾ NÀO LÀ ĐẸP?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NHƯ THẾ NÀO LÀ ĐẸP?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NGÀY NHƯ THẾ NÀO LÀ ĐẸP?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-59544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Một ngày tuyệt đẹp!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Hôm này là một ngày tuyệt đẹp! Tôi đã làm việc rất tốt và bây giờ có thể nghỉ ngơi thoải mái. 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30609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2000" dirty="0">
                <a:solidFill>
                  <a:srgbClr val="00B050"/>
                </a:solidFill>
                <a:latin typeface="+mj-lt"/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59660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-270456" y="1809823"/>
            <a:ext cx="1220374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TỪNG ĐOẠN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1164</Words>
  <Application>Microsoft Office PowerPoint</Application>
  <PresentationFormat>Widescreen</PresentationFormat>
  <Paragraphs>86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2022-07-11T07:44:40Z</dcterms:created>
  <dcterms:modified xsi:type="dcterms:W3CDTF">2024-03-12T01:40:41Z</dcterms:modified>
</cp:coreProperties>
</file>