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0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2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99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41456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6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9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69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2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5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7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012B-B17F-4298-B6DB-C1F0D558BB6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B9B2F-20E0-40D1-A6A6-B31A5801F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0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3760774" y="1704250"/>
            <a:ext cx="5074920" cy="1107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48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ĐẠO ĐỨC 1</a:t>
            </a:r>
            <a:endParaRPr lang="vi-VN" sz="648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DD7257B-0F84-40A3-83DE-4711C5B6D3E1}"/>
              </a:ext>
            </a:extLst>
          </p:cNvPr>
          <p:cNvGrpSpPr/>
          <p:nvPr/>
        </p:nvGrpSpPr>
        <p:grpSpPr>
          <a:xfrm>
            <a:off x="1127585" y="3429000"/>
            <a:ext cx="9691308" cy="1553660"/>
            <a:chOff x="409566" y="490860"/>
            <a:chExt cx="8076090" cy="1294717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83032DFC-38A1-4D00-933A-0296F758498B}"/>
                </a:ext>
              </a:extLst>
            </p:cNvPr>
            <p:cNvSpPr/>
            <p:nvPr/>
          </p:nvSpPr>
          <p:spPr>
            <a:xfrm rot="21416432">
              <a:off x="409566" y="490860"/>
              <a:ext cx="8076090" cy="1294717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60" dirty="0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594E8828-94F3-44E9-9235-0619509C2D75}"/>
                </a:ext>
              </a:extLst>
            </p:cNvPr>
            <p:cNvSpPr txBox="1"/>
            <p:nvPr/>
          </p:nvSpPr>
          <p:spPr>
            <a:xfrm rot="21280163">
              <a:off x="1015996" y="593069"/>
              <a:ext cx="6371771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840" b="1" dirty="0" err="1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Chủ</a:t>
              </a:r>
              <a:r>
                <a:rPr lang="en-US" sz="384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b="1" dirty="0" err="1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đề</a:t>
              </a:r>
              <a:endParaRPr lang="en-US" sz="384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384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TỰ CHĂM SÓC BẢN THÂN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725695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31520" y="991449"/>
            <a:ext cx="104851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tham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hội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pPr marL="411480" indent="-41148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kĩ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Chải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tóc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buộc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dây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giày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rửa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11480" indent="-41148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“Ai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kiểm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luôn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11480" indent="-41148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răng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rửa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mặt</a:t>
            </a:r>
            <a:endParaRPr lang="en-US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411480" indent="-41148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Tắm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gội</a:t>
            </a:r>
            <a:endParaRPr lang="en-US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411480" indent="-41148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Chải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tóc</a:t>
            </a:r>
            <a:endParaRPr lang="en-US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411480" indent="-411480" algn="just">
              <a:lnSpc>
                <a:spcPct val="150000"/>
              </a:lnSpc>
              <a:buFontTx/>
              <a:buChar char="-"/>
            </a:pP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Chỉnh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giày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dép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394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806089" y="304256"/>
            <a:ext cx="10248164" cy="2970168"/>
            <a:chOff x="163741" y="253547"/>
            <a:chExt cx="8540137" cy="2475140"/>
          </a:xfrm>
        </p:grpSpPr>
        <p:grpSp>
          <p:nvGrpSpPr>
            <p:cNvPr id="3" name="Group 2"/>
            <p:cNvGrpSpPr/>
            <p:nvPr/>
          </p:nvGrpSpPr>
          <p:grpSpPr>
            <a:xfrm>
              <a:off x="163741" y="253547"/>
              <a:ext cx="8540137" cy="2475140"/>
              <a:chOff x="163741" y="253547"/>
              <a:chExt cx="8540137" cy="2475140"/>
            </a:xfrm>
          </p:grpSpPr>
          <p:pic>
            <p:nvPicPr>
              <p:cNvPr id="10242" name="Picture 2" descr="D:\Dao Duc 1 moi\Package - Lesson\Data\image_paste_200710101007.jp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741" y="253547"/>
                <a:ext cx="8540137" cy="24751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81841" y="1253217"/>
                <a:ext cx="1782160" cy="5030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1155" y="1253217"/>
                <a:ext cx="1661886" cy="4644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33041" y="1253217"/>
                <a:ext cx="1782160" cy="5030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6012" y="1671637"/>
                <a:ext cx="1782160" cy="5030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47590" y="1780495"/>
                <a:ext cx="1782160" cy="5030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1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15236" y="1797501"/>
                <a:ext cx="1782160" cy="5030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66065" y="1756229"/>
                <a:ext cx="1782160" cy="5030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4" name="TextBox 3"/>
            <p:cNvSpPr txBox="1"/>
            <p:nvPr/>
          </p:nvSpPr>
          <p:spPr>
            <a:xfrm>
              <a:off x="1171972" y="1230294"/>
              <a:ext cx="7176378" cy="106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Quần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áo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đầu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tóc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gọn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gàng</a:t>
              </a:r>
              <a:endParaRPr lang="en-US" sz="384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Thơm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tho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sạch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sẽ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em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càng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đáng</a:t>
              </a:r>
              <a:r>
                <a:rPr lang="en-US" sz="384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840" dirty="0" err="1">
                  <a:latin typeface="Arial" pitchFamily="34" charset="0"/>
                  <a:cs typeface="Arial" pitchFamily="34" charset="0"/>
                </a:rPr>
                <a:t>yêu</a:t>
              </a:r>
              <a:endParaRPr lang="en-US" sz="384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735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69109" y="369962"/>
            <a:ext cx="858393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80" b="1">
                <a:solidFill>
                  <a:srgbClr val="FF0000"/>
                </a:solidFill>
                <a:latin typeface="Arial" charset="0"/>
                <a:cs typeface="Arial" charset="0"/>
              </a:rPr>
              <a:t>THẢO LUẬN NHÓM</a:t>
            </a:r>
          </a:p>
        </p:txBody>
      </p:sp>
      <p:sp>
        <p:nvSpPr>
          <p:cNvPr id="4" name="Rounded Rectangle 3"/>
          <p:cNvSpPr/>
          <p:nvPr>
            <p:custDataLst>
              <p:tags r:id="rId2"/>
            </p:custDataLst>
          </p:nvPr>
        </p:nvSpPr>
        <p:spPr>
          <a:xfrm>
            <a:off x="3201623" y="1284390"/>
            <a:ext cx="5788753" cy="2344448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Nêu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tranh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018514" y="4173387"/>
            <a:ext cx="10485120" cy="1865126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Yêu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cầu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-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Làm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việc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theo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nhóm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.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-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Quan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sát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tranh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và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nêu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những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việc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không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nên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làm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vì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sao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?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-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Các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nhóm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trình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bày</a:t>
            </a:r>
            <a:r>
              <a:rPr lang="en-US" altLang="en-US" sz="2880" b="1" dirty="0">
                <a:solidFill>
                  <a:srgbClr val="006600"/>
                </a:solidFill>
                <a:latin typeface="Arial" charset="0"/>
                <a:cs typeface="Arial" charset="0"/>
              </a:rPr>
              <a:t> ý </a:t>
            </a:r>
            <a:r>
              <a:rPr lang="en-US" altLang="en-US" sz="288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kiến</a:t>
            </a:r>
            <a:endParaRPr lang="en-US" altLang="en-US" sz="2880" b="1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23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642165" y="294198"/>
            <a:ext cx="10635435" cy="609335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8640" indent="-548640" algn="just">
              <a:buFontTx/>
              <a:buChar char="-"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+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Đùa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nghịch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vũng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nước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bắn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da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ngứa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bệnh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da.</a:t>
            </a:r>
          </a:p>
          <a:p>
            <a:pPr algn="just"/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+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Vừa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bốc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bốc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lúc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rửa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dễ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giun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sán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dễ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nhiễm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bệnh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tiêu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hóa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+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Bôi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tóc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rối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bù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xù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bôi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mất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tóc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rối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862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962" y="990600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68401" y="1637006"/>
            <a:ext cx="2887329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68401" y="2621194"/>
            <a:ext cx="839043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khuyên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8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3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962" y="990600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68401" y="1637006"/>
            <a:ext cx="2887329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6540" y="2450271"/>
            <a:ext cx="1030550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khuyên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vừa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vừa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ngoài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mất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bẩn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quần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8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45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962" y="990600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68401" y="1637006"/>
            <a:ext cx="2887329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12065" y="2283412"/>
            <a:ext cx="4819109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88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30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609600" y="990600"/>
            <a:ext cx="109728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/>
          <a:lstStyle/>
          <a:p>
            <a:endParaRPr lang="en-US" sz="216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61" y="15240"/>
            <a:ext cx="2573291" cy="97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36962" y="990600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68401" y="1637006"/>
            <a:ext cx="2887329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79566" y="2569364"/>
            <a:ext cx="1043286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An,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ơn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chị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nhắc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chải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tóc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8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8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8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38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962" y="990600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8113" y="4444944"/>
            <a:ext cx="1587294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6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Chải</a:t>
            </a:r>
            <a:r>
              <a:rPr lang="en-US" sz="21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tóc</a:t>
            </a:r>
            <a:endParaRPr lang="en-US" sz="216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90684" y="4444944"/>
            <a:ext cx="237276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60" b="1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Buộc</a:t>
            </a:r>
            <a:r>
              <a:rPr lang="en-US" sz="21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dây</a:t>
            </a:r>
            <a:r>
              <a:rPr lang="en-US" sz="21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giày</a:t>
            </a:r>
            <a:endParaRPr lang="en-US" sz="216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4804" y="4391034"/>
            <a:ext cx="240482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60" b="1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Bấm</a:t>
            </a:r>
            <a:r>
              <a:rPr lang="en-US" sz="21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móng</a:t>
            </a:r>
            <a:r>
              <a:rPr lang="en-US" sz="216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60" b="1" dirty="0" err="1">
                <a:latin typeface="Arial" pitchFamily="34" charset="0"/>
                <a:cs typeface="Arial" pitchFamily="34" charset="0"/>
              </a:rPr>
              <a:t>tay</a:t>
            </a:r>
            <a:endParaRPr lang="en-US" sz="216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17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76549" y="1915886"/>
            <a:ext cx="9422675" cy="3187338"/>
          </a:xfrm>
          <a:prstGeom prst="roundRect">
            <a:avLst/>
          </a:prstGeom>
          <a:solidFill>
            <a:srgbClr val="0066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3" name="TextBox 2"/>
          <p:cNvSpPr txBox="1"/>
          <p:nvPr/>
        </p:nvSpPr>
        <p:spPr>
          <a:xfrm>
            <a:off x="736962" y="990600"/>
            <a:ext cx="466235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liên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336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76338" y="1885780"/>
            <a:ext cx="8517787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indent="-548640">
              <a:lnSpc>
                <a:spcPct val="150000"/>
              </a:lnSpc>
              <a:buFontTx/>
              <a:buChar char="-"/>
            </a:pP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luôn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48640" indent="-548640">
              <a:lnSpc>
                <a:spcPct val="150000"/>
              </a:lnSpc>
              <a:buFontTx/>
              <a:buChar char="-"/>
            </a:pP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thêm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luôn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sạch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gọn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gàng</a:t>
            </a:r>
            <a:r>
              <a:rPr lang="en-US" sz="336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76005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  <p:tag name="HTML_SHAPEINFO" val="&lt;ThreeDShapeInfo&gt;&lt;uuid val=&quot;&quot;/&gt;&lt;isInvalidForFieldText val=&quot;0&quot;/&gt;&lt;Image&gt;&lt;filename val=&quot;C:\Users\BachKim101\Documents\My Adobe Presentations\BINH NGO DAI CAO\data\asimages\{6AB696AA-FAE5-4AA9-B8AF-FF5CEFCFBEF3}_3.png&quot;/&gt;&lt;left val=&quot;69&quot;/&gt;&lt;top val=&quot;58&quot;/&gt;&lt;width val=&quot;576&quot;/&gt;&lt;height val=&quot;39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9&quot;/&gt;&lt;lineCharCount val=&quot;8&quot;/&gt;&lt;/TableIndex&gt;&lt;/ShapeTextInfo&gt;"/>
  <p:tag name="PRESENTER_SHAPEINFO" val="&lt;ThreeDShapeInfo&gt;&lt;uuid val=&quot;{DD717422-DD77-45E8-B608-306E7B72B0A7}&quot;/&gt;&lt;isInvalidForFieldText val=&quot;0&quot;/&gt;&lt;Image&gt;&lt;filename val=&quot;C:\Users\BachKim101\Documents\My Adobe Presentations\BINH NGO DAI CAO\data\asimages\{DD717422-DD77-45E8-B608-306E7B72B0A7}_5.png&quot;/&gt;&lt;left val=&quot;114&quot;/&gt;&lt;top val=&quot;124&quot;/&gt;&lt;width val=&quot;151&quot;/&gt;&lt;height val=&quot;82&quot;/&gt;&lt;hasText val=&quot;1&quot;/&gt;&lt;/Image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463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Hòa Vũ Thúy</dc:creator>
  <cp:lastModifiedBy>Hoàng Thu Thuỷ</cp:lastModifiedBy>
  <cp:revision>2</cp:revision>
  <dcterms:created xsi:type="dcterms:W3CDTF">2021-11-10T12:26:54Z</dcterms:created>
  <dcterms:modified xsi:type="dcterms:W3CDTF">2025-10-25T17:37:32Z</dcterms:modified>
</cp:coreProperties>
</file>