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56" r:id="rId2"/>
    <p:sldId id="388" r:id="rId3"/>
    <p:sldId id="367" r:id="rId4"/>
    <p:sldId id="366" r:id="rId5"/>
    <p:sldId id="389" r:id="rId6"/>
    <p:sldId id="387" r:id="rId7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9"/>
    </p:embeddedFont>
    <p:embeddedFont>
      <p:font typeface=".VnAvant" panose="020B7200000000000000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6" d="100"/>
          <a:sy n="76" d="100"/>
        </p:scale>
        <p:origin x="1404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49826" y="2888350"/>
            <a:ext cx="6502400" cy="19594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0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12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BIẾT ƠN THẦY CÔ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72582" y="1330124"/>
            <a:ext cx="5215835" cy="4123624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2300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luận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dung:</a:t>
            </a:r>
          </a:p>
          <a:p>
            <a:pPr algn="just"/>
            <a:r>
              <a:rPr lang="en-US" sz="23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lao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thầy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HS</a:t>
            </a:r>
          </a:p>
          <a:p>
            <a:pPr algn="just"/>
            <a:r>
              <a:rPr lang="en-US" sz="23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HS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ơn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kính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trọng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thầy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3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tỏ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lòng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ơn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kính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trọng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thầy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3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trí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tấm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bưu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thiếp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3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tâm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bưu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thiếp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7703307"/>
      </p:ext>
    </p:extLst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2688" y="1239944"/>
            <a:ext cx="49856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lễ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vâng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giỏi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tấm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bưu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thiếp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tặng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67296" y="58056"/>
            <a:ext cx="1936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8900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497114" y="668510"/>
            <a:ext cx="8149771" cy="3691824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luận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sẻ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tặng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thiệp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tặng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tấm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bưu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thiếp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nghỉ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- Chia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sẻ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tặng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thiếp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162858"/>
      </p:ext>
    </p:extLst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282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3472" y="846139"/>
            <a:ext cx="54548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tặng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món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quà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giản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kèm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lộ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thái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8155" y="304802"/>
            <a:ext cx="1936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32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7110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195938" y="933383"/>
            <a:ext cx="8606971" cy="2331122"/>
          </a:xfrm>
          <a:prstGeom prst="roundRect">
            <a:avLst/>
          </a:prstGeom>
          <a:solidFill>
            <a:srgbClr val="00B05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tỏ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lòng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ơn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xúc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cụ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tỏ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lòng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ơn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8382839"/>
      </p:ext>
    </p:extLst>
  </p:cSld>
  <p:clrMapOvr>
    <a:masterClrMapping/>
  </p:clrMapOvr>
  <p:transition>
    <p:circl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</TotalTime>
  <Words>275</Words>
  <Application>Microsoft Office PowerPoint</Application>
  <PresentationFormat>On-screen Show (16:10)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Tahoma</vt:lpstr>
      <vt:lpstr>.VnAvant</vt:lpstr>
      <vt:lpstr>宋体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Hoàng Thu Thuỷ</cp:lastModifiedBy>
  <cp:revision>235</cp:revision>
  <dcterms:created xsi:type="dcterms:W3CDTF">2020-02-10T09:35:50Z</dcterms:created>
  <dcterms:modified xsi:type="dcterms:W3CDTF">2025-11-30T08:50:21Z</dcterms:modified>
</cp:coreProperties>
</file>