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7"/>
  </p:notesMasterIdLst>
  <p:sldIdLst>
    <p:sldId id="344" r:id="rId2"/>
    <p:sldId id="357" r:id="rId3"/>
    <p:sldId id="346" r:id="rId4"/>
    <p:sldId id="299" r:id="rId5"/>
    <p:sldId id="360" r:id="rId6"/>
  </p:sldIdLst>
  <p:sldSz cx="9144000" cy="5715000" type="screen16x10"/>
  <p:notesSz cx="6858000" cy="9144000"/>
  <p:embeddedFontLst>
    <p:embeddedFont>
      <p:font typeface="Calibri" panose="020F0502020204030204" pitchFamily="34" charset="0"/>
      <p:regular r:id="rId8"/>
      <p:bold r:id="rId9"/>
      <p:italic r:id="rId10"/>
      <p:boldItalic r:id="rId11"/>
    </p:embeddedFont>
  </p:embeddedFontLst>
  <p:defaultTextStyle>
    <a:defPPr>
      <a:defRPr lang="zh-CN"/>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CC"/>
    <a:srgbClr val="00CCFF"/>
    <a:srgbClr val="FF6600"/>
    <a:srgbClr val="FF9393"/>
    <a:srgbClr val="FFAEFF"/>
    <a:srgbClr val="2E3B39"/>
    <a:srgbClr val="E9E532"/>
    <a:srgbClr val="EEBD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88" autoAdjust="0"/>
    <p:restoredTop sz="94660" autoAdjust="0"/>
  </p:normalViewPr>
  <p:slideViewPr>
    <p:cSldViewPr snapToGrid="0">
      <p:cViewPr varScale="1">
        <p:scale>
          <a:sx n="87" d="100"/>
          <a:sy n="87" d="100"/>
        </p:scale>
        <p:origin x="720" y="72"/>
      </p:cViewPr>
      <p:guideLst>
        <p:guide orient="horz" pos="180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004648-48F7-4124-8AB9-3E445AF72B9A}" type="datetimeFigureOut">
              <a:rPr lang="en-US" smtClean="0"/>
              <a:t>11/30/2025</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811EB1-EC3C-48DA-A6E5-0B20D59D42EC}" type="slidenum">
              <a:rPr lang="en-US" smtClean="0"/>
              <a:t>‹#›</a:t>
            </a:fld>
            <a:endParaRPr lang="en-US"/>
          </a:p>
        </p:txBody>
      </p:sp>
    </p:spTree>
    <p:extLst>
      <p:ext uri="{BB962C8B-B14F-4D97-AF65-F5344CB8AC3E}">
        <p14:creationId xmlns:p14="http://schemas.microsoft.com/office/powerpoint/2010/main" val="397894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356616" indent="0" algn="ctr">
              <a:buNone/>
              <a:defRPr>
                <a:solidFill>
                  <a:schemeClr val="tx1">
                    <a:tint val="75000"/>
                  </a:schemeClr>
                </a:solidFill>
              </a:defRPr>
            </a:lvl2pPr>
            <a:lvl3pPr marL="713232" indent="0" algn="ctr">
              <a:buNone/>
              <a:defRPr>
                <a:solidFill>
                  <a:schemeClr val="tx1">
                    <a:tint val="75000"/>
                  </a:schemeClr>
                </a:solidFill>
              </a:defRPr>
            </a:lvl3pPr>
            <a:lvl4pPr marL="1069848" indent="0" algn="ctr">
              <a:buNone/>
              <a:defRPr>
                <a:solidFill>
                  <a:schemeClr val="tx1">
                    <a:tint val="75000"/>
                  </a:schemeClr>
                </a:solidFill>
              </a:defRPr>
            </a:lvl4pPr>
            <a:lvl5pPr marL="1426464" indent="0" algn="ctr">
              <a:buNone/>
              <a:defRPr>
                <a:solidFill>
                  <a:schemeClr val="tx1">
                    <a:tint val="75000"/>
                  </a:schemeClr>
                </a:solidFill>
              </a:defRPr>
            </a:lvl5pPr>
            <a:lvl6pPr marL="1783080" indent="0" algn="ctr">
              <a:buNone/>
              <a:defRPr>
                <a:solidFill>
                  <a:schemeClr val="tx1">
                    <a:tint val="75000"/>
                  </a:schemeClr>
                </a:solidFill>
              </a:defRPr>
            </a:lvl6pPr>
            <a:lvl7pPr marL="2139696" indent="0" algn="ctr">
              <a:buNone/>
              <a:defRPr>
                <a:solidFill>
                  <a:schemeClr val="tx1">
                    <a:tint val="75000"/>
                  </a:schemeClr>
                </a:solidFill>
              </a:defRPr>
            </a:lvl7pPr>
            <a:lvl8pPr marL="2496312" indent="0" algn="ctr">
              <a:buNone/>
              <a:defRPr>
                <a:solidFill>
                  <a:schemeClr val="tx1">
                    <a:tint val="75000"/>
                  </a:schemeClr>
                </a:solidFill>
              </a:defRPr>
            </a:lvl8pPr>
            <a:lvl9pPr marL="285292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2972674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140097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6"/>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6"/>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1529695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1881343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3"/>
          </a:xfrm>
        </p:spPr>
        <p:txBody>
          <a:bodyPr anchor="t"/>
          <a:lstStyle>
            <a:lvl1pPr algn="l">
              <a:defRPr sz="31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1600">
                <a:solidFill>
                  <a:schemeClr val="tx1">
                    <a:tint val="75000"/>
                  </a:schemeClr>
                </a:solidFill>
              </a:defRPr>
            </a:lvl1pPr>
            <a:lvl2pPr marL="356616" indent="0">
              <a:buNone/>
              <a:defRPr sz="1400">
                <a:solidFill>
                  <a:schemeClr val="tx1">
                    <a:tint val="75000"/>
                  </a:schemeClr>
                </a:solidFill>
              </a:defRPr>
            </a:lvl2pPr>
            <a:lvl3pPr marL="713232" indent="0">
              <a:buNone/>
              <a:defRPr sz="1200">
                <a:solidFill>
                  <a:schemeClr val="tx1">
                    <a:tint val="75000"/>
                  </a:schemeClr>
                </a:solidFill>
              </a:defRPr>
            </a:lvl3pPr>
            <a:lvl4pPr marL="1069848" indent="0">
              <a:buNone/>
              <a:defRPr sz="1100">
                <a:solidFill>
                  <a:schemeClr val="tx1">
                    <a:tint val="75000"/>
                  </a:schemeClr>
                </a:solidFill>
              </a:defRPr>
            </a:lvl4pPr>
            <a:lvl5pPr marL="1426464" indent="0">
              <a:buNone/>
              <a:defRPr sz="1100">
                <a:solidFill>
                  <a:schemeClr val="tx1">
                    <a:tint val="75000"/>
                  </a:schemeClr>
                </a:solidFill>
              </a:defRPr>
            </a:lvl5pPr>
            <a:lvl6pPr marL="1783080" indent="0">
              <a:buNone/>
              <a:defRPr sz="1100">
                <a:solidFill>
                  <a:schemeClr val="tx1">
                    <a:tint val="75000"/>
                  </a:schemeClr>
                </a:solidFill>
              </a:defRPr>
            </a:lvl6pPr>
            <a:lvl7pPr marL="2139696" indent="0">
              <a:buNone/>
              <a:defRPr sz="1100">
                <a:solidFill>
                  <a:schemeClr val="tx1">
                    <a:tint val="75000"/>
                  </a:schemeClr>
                </a:solidFill>
              </a:defRPr>
            </a:lvl7pPr>
            <a:lvl8pPr marL="2496312" indent="0">
              <a:buNone/>
              <a:defRPr sz="1100">
                <a:solidFill>
                  <a:schemeClr val="tx1">
                    <a:tint val="75000"/>
                  </a:schemeClr>
                </a:solidFill>
              </a:defRPr>
            </a:lvl8pPr>
            <a:lvl9pPr marL="2852928"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339333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1"/>
            <a:ext cx="4038600" cy="3771636"/>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1"/>
            <a:ext cx="4038600" cy="3771636"/>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324788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1900" b="1"/>
            </a:lvl1pPr>
            <a:lvl2pPr marL="356616" indent="0">
              <a:buNone/>
              <a:defRPr sz="1600" b="1"/>
            </a:lvl2pPr>
            <a:lvl3pPr marL="713232" indent="0">
              <a:buNone/>
              <a:defRPr sz="1400" b="1"/>
            </a:lvl3pPr>
            <a:lvl4pPr marL="1069848" indent="0">
              <a:buNone/>
              <a:defRPr sz="1200" b="1"/>
            </a:lvl4pPr>
            <a:lvl5pPr marL="1426464" indent="0">
              <a:buNone/>
              <a:defRPr sz="1200" b="1"/>
            </a:lvl5pPr>
            <a:lvl6pPr marL="1783080" indent="0">
              <a:buNone/>
              <a:defRPr sz="1200" b="1"/>
            </a:lvl6pPr>
            <a:lvl7pPr marL="2139696" indent="0">
              <a:buNone/>
              <a:defRPr sz="1200" b="1"/>
            </a:lvl7pPr>
            <a:lvl8pPr marL="2496312" indent="0">
              <a:buNone/>
              <a:defRPr sz="1200" b="1"/>
            </a:lvl8pPr>
            <a:lvl9pPr marL="2852928"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1900" b="1"/>
            </a:lvl1pPr>
            <a:lvl2pPr marL="356616" indent="0">
              <a:buNone/>
              <a:defRPr sz="1600" b="1"/>
            </a:lvl2pPr>
            <a:lvl3pPr marL="713232" indent="0">
              <a:buNone/>
              <a:defRPr sz="1400" b="1"/>
            </a:lvl3pPr>
            <a:lvl4pPr marL="1069848" indent="0">
              <a:buNone/>
              <a:defRPr sz="1200" b="1"/>
            </a:lvl4pPr>
            <a:lvl5pPr marL="1426464" indent="0">
              <a:buNone/>
              <a:defRPr sz="1200" b="1"/>
            </a:lvl5pPr>
            <a:lvl6pPr marL="1783080" indent="0">
              <a:buNone/>
              <a:defRPr sz="1200" b="1"/>
            </a:lvl6pPr>
            <a:lvl7pPr marL="2139696" indent="0">
              <a:buNone/>
              <a:defRPr sz="1200" b="1"/>
            </a:lvl7pPr>
            <a:lvl8pPr marL="2496312" indent="0">
              <a:buNone/>
              <a:defRPr sz="1200" b="1"/>
            </a:lvl8pPr>
            <a:lvl9pPr marL="2852928"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2538589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4159345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4264311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3575050" y="227543"/>
            <a:ext cx="5111750" cy="4877594"/>
          </a:xfrm>
        </p:spPr>
        <p:txBody>
          <a:bodyPr/>
          <a:lstStyle>
            <a:lvl1pPr>
              <a:defRPr sz="25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8"/>
            <a:ext cx="3008313" cy="3909219"/>
          </a:xfrm>
        </p:spPr>
        <p:txBody>
          <a:bodyPr/>
          <a:lstStyle>
            <a:lvl1pPr marL="0" indent="0">
              <a:buNone/>
              <a:defRPr sz="1100"/>
            </a:lvl1pPr>
            <a:lvl2pPr marL="356616" indent="0">
              <a:buNone/>
              <a:defRPr sz="900"/>
            </a:lvl2pPr>
            <a:lvl3pPr marL="713232" indent="0">
              <a:buNone/>
              <a:defRPr sz="800"/>
            </a:lvl3pPr>
            <a:lvl4pPr marL="1069848" indent="0">
              <a:buNone/>
              <a:defRPr sz="700"/>
            </a:lvl4pPr>
            <a:lvl5pPr marL="1426464" indent="0">
              <a:buNone/>
              <a:defRPr sz="700"/>
            </a:lvl5pPr>
            <a:lvl6pPr marL="1783080" indent="0">
              <a:buNone/>
              <a:defRPr sz="700"/>
            </a:lvl6pPr>
            <a:lvl7pPr marL="2139696" indent="0">
              <a:buNone/>
              <a:defRPr sz="700"/>
            </a:lvl7pPr>
            <a:lvl8pPr marL="2496312" indent="0">
              <a:buNone/>
              <a:defRPr sz="700"/>
            </a:lvl8pPr>
            <a:lvl9pPr marL="2852928"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20449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500"/>
            </a:lvl1pPr>
            <a:lvl2pPr marL="356616" indent="0">
              <a:buNone/>
              <a:defRPr sz="2200"/>
            </a:lvl2pPr>
            <a:lvl3pPr marL="713232" indent="0">
              <a:buNone/>
              <a:defRPr sz="1900"/>
            </a:lvl3pPr>
            <a:lvl4pPr marL="1069848" indent="0">
              <a:buNone/>
              <a:defRPr sz="1600"/>
            </a:lvl4pPr>
            <a:lvl5pPr marL="1426464" indent="0">
              <a:buNone/>
              <a:defRPr sz="1600"/>
            </a:lvl5pPr>
            <a:lvl6pPr marL="1783080" indent="0">
              <a:buNone/>
              <a:defRPr sz="1600"/>
            </a:lvl6pPr>
            <a:lvl7pPr marL="2139696" indent="0">
              <a:buNone/>
              <a:defRPr sz="1600"/>
            </a:lvl7pPr>
            <a:lvl8pPr marL="2496312" indent="0">
              <a:buNone/>
              <a:defRPr sz="1600"/>
            </a:lvl8pPr>
            <a:lvl9pPr marL="2852928" indent="0">
              <a:buNone/>
              <a:defRPr sz="1600"/>
            </a:lvl9pPr>
          </a:lstStyle>
          <a:p>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100"/>
            </a:lvl1pPr>
            <a:lvl2pPr marL="356616" indent="0">
              <a:buNone/>
              <a:defRPr sz="900"/>
            </a:lvl2pPr>
            <a:lvl3pPr marL="713232" indent="0">
              <a:buNone/>
              <a:defRPr sz="800"/>
            </a:lvl3pPr>
            <a:lvl4pPr marL="1069848" indent="0">
              <a:buNone/>
              <a:defRPr sz="700"/>
            </a:lvl4pPr>
            <a:lvl5pPr marL="1426464" indent="0">
              <a:buNone/>
              <a:defRPr sz="700"/>
            </a:lvl5pPr>
            <a:lvl6pPr marL="1783080" indent="0">
              <a:buNone/>
              <a:defRPr sz="700"/>
            </a:lvl6pPr>
            <a:lvl7pPr marL="2139696" indent="0">
              <a:buNone/>
              <a:defRPr sz="700"/>
            </a:lvl7pPr>
            <a:lvl8pPr marL="2496312" indent="0">
              <a:buNone/>
              <a:defRPr sz="700"/>
            </a:lvl8pPr>
            <a:lvl9pPr marL="2852928"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C29C64D2-274B-45A3-8200-54197C530B48}" type="datetimeFigureOut">
              <a:rPr lang="zh-CN" altLang="en-US" smtClean="0"/>
              <a:pPr/>
              <a:t>2025/11/30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19526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71323" tIns="35662" rIns="71323" bIns="35662" rtlCol="0" anchor="ctr">
            <a:normAutofit/>
          </a:bodyPr>
          <a:lstStyle/>
          <a:p>
            <a:r>
              <a:rPr lang="en-US"/>
              <a:t>Click to edit Master title style</a:t>
            </a:r>
          </a:p>
        </p:txBody>
      </p:sp>
      <p:sp>
        <p:nvSpPr>
          <p:cNvPr id="3" name="Text Placeholder 2"/>
          <p:cNvSpPr>
            <a:spLocks noGrp="1"/>
          </p:cNvSpPr>
          <p:nvPr>
            <p:ph type="body" idx="1"/>
          </p:nvPr>
        </p:nvSpPr>
        <p:spPr>
          <a:xfrm>
            <a:off x="457200" y="1333501"/>
            <a:ext cx="8229600" cy="3771636"/>
          </a:xfrm>
          <a:prstGeom prst="rect">
            <a:avLst/>
          </a:prstGeom>
        </p:spPr>
        <p:txBody>
          <a:bodyPr vert="horz" lIns="71323" tIns="35662" rIns="71323" bIns="35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60"/>
            <a:ext cx="2133600" cy="304271"/>
          </a:xfrm>
          <a:prstGeom prst="rect">
            <a:avLst/>
          </a:prstGeom>
        </p:spPr>
        <p:txBody>
          <a:bodyPr vert="horz" lIns="71323" tIns="35662" rIns="71323" bIns="35662" rtlCol="0" anchor="ctr"/>
          <a:lstStyle>
            <a:lvl1pPr algn="l">
              <a:defRPr sz="900">
                <a:solidFill>
                  <a:schemeClr val="tx1">
                    <a:tint val="75000"/>
                  </a:schemeClr>
                </a:solidFill>
              </a:defRPr>
            </a:lvl1pPr>
          </a:lstStyle>
          <a:p>
            <a:fld id="{C29C64D2-274B-45A3-8200-54197C530B48}" type="datetimeFigureOut">
              <a:rPr lang="zh-CN" altLang="en-US" smtClean="0"/>
              <a:pPr/>
              <a:t>2025/11/30</a:t>
            </a:fld>
            <a:endParaRPr lang="zh-CN" altLang="en-US"/>
          </a:p>
        </p:txBody>
      </p:sp>
      <p:sp>
        <p:nvSpPr>
          <p:cNvPr id="5" name="Footer Placeholder 4"/>
          <p:cNvSpPr>
            <a:spLocks noGrp="1"/>
          </p:cNvSpPr>
          <p:nvPr>
            <p:ph type="ftr" sz="quarter" idx="3"/>
          </p:nvPr>
        </p:nvSpPr>
        <p:spPr>
          <a:xfrm>
            <a:off x="3124200" y="5296960"/>
            <a:ext cx="2895600" cy="304271"/>
          </a:xfrm>
          <a:prstGeom prst="rect">
            <a:avLst/>
          </a:prstGeom>
        </p:spPr>
        <p:txBody>
          <a:bodyPr vert="horz" lIns="71323" tIns="35662" rIns="71323" bIns="35662"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5296960"/>
            <a:ext cx="2133600" cy="304271"/>
          </a:xfrm>
          <a:prstGeom prst="rect">
            <a:avLst/>
          </a:prstGeom>
        </p:spPr>
        <p:txBody>
          <a:bodyPr vert="horz" lIns="71323" tIns="35662" rIns="71323" bIns="35662" rtlCol="0" anchor="ctr"/>
          <a:lstStyle>
            <a:lvl1pPr algn="r">
              <a:defRPr sz="900">
                <a:solidFill>
                  <a:schemeClr val="tx1">
                    <a:tint val="75000"/>
                  </a:schemeClr>
                </a:solidFill>
              </a:defRPr>
            </a:lvl1pPr>
          </a:lstStyle>
          <a:p>
            <a:fld id="{38DEB520-2D59-4F6B-9AE7-E477211A8885}" type="slidenum">
              <a:rPr lang="zh-CN" altLang="en-US" smtClean="0"/>
              <a:pPr/>
              <a:t>‹#›</a:t>
            </a:fld>
            <a:endParaRPr lang="zh-CN" altLang="en-US"/>
          </a:p>
        </p:txBody>
      </p:sp>
    </p:spTree>
    <p:extLst>
      <p:ext uri="{BB962C8B-B14F-4D97-AF65-F5344CB8AC3E}">
        <p14:creationId xmlns:p14="http://schemas.microsoft.com/office/powerpoint/2010/main" val="3174137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ctr" defTabSz="713232" rtl="0" eaLnBrk="1" latinLnBrk="0" hangingPunct="1">
        <a:spcBef>
          <a:spcPct val="0"/>
        </a:spcBef>
        <a:buNone/>
        <a:defRPr sz="3400" kern="1200">
          <a:solidFill>
            <a:schemeClr val="tx1"/>
          </a:solidFill>
          <a:latin typeface="+mj-lt"/>
          <a:ea typeface="+mj-ea"/>
          <a:cs typeface="+mj-cs"/>
        </a:defRPr>
      </a:lvl1pPr>
    </p:titleStyle>
    <p:bodyStyle>
      <a:lvl1pPr marL="267462" indent="-267462" algn="l" defTabSz="713232" rtl="0" eaLnBrk="1" latinLnBrk="0" hangingPunct="1">
        <a:spcBef>
          <a:spcPct val="20000"/>
        </a:spcBef>
        <a:buFont typeface="Arial" pitchFamily="34" charset="0"/>
        <a:buChar char="•"/>
        <a:defRPr sz="2500" kern="1200">
          <a:solidFill>
            <a:schemeClr val="tx1"/>
          </a:solidFill>
          <a:latin typeface="+mn-lt"/>
          <a:ea typeface="+mn-ea"/>
          <a:cs typeface="+mn-cs"/>
        </a:defRPr>
      </a:lvl1pPr>
      <a:lvl2pPr marL="579501" indent="-222885" algn="l" defTabSz="713232"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891540" indent="-178308" algn="l" defTabSz="713232"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48156"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04772"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1961388"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18004"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674620"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031236" indent="-178308" algn="l" defTabSz="713232"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image" Target="../media/image4.gif"/><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12"/>
          <p:cNvSpPr>
            <a:spLocks noChangeShapeType="1"/>
          </p:cNvSpPr>
          <p:nvPr/>
        </p:nvSpPr>
        <p:spPr bwMode="auto">
          <a:xfrm>
            <a:off x="0" y="825500"/>
            <a:ext cx="91440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6" tIns="45718" rIns="91436" bIns="45718"/>
          <a:lstStyle/>
          <a:p>
            <a:endParaRPr lang="en-US"/>
          </a:p>
        </p:txBody>
      </p:sp>
      <p:sp>
        <p:nvSpPr>
          <p:cNvPr id="3" name="TextBox 2"/>
          <p:cNvSpPr txBox="1"/>
          <p:nvPr/>
        </p:nvSpPr>
        <p:spPr>
          <a:xfrm>
            <a:off x="0" y="130626"/>
            <a:ext cx="9144000" cy="523220"/>
          </a:xfrm>
          <a:prstGeom prst="rect">
            <a:avLst/>
          </a:prstGeom>
          <a:noFill/>
        </p:spPr>
        <p:txBody>
          <a:bodyPr wrap="square" rtlCol="0">
            <a:spAutoFit/>
          </a:bodyPr>
          <a:lstStyle/>
          <a:p>
            <a:r>
              <a:rPr lang="en-US" sz="2800" b="1" dirty="0">
                <a:solidFill>
                  <a:srgbClr val="FF0000"/>
                </a:solidFill>
                <a:latin typeface="Arial" pitchFamily="34" charset="0"/>
                <a:cs typeface="Arial" pitchFamily="34" charset="0"/>
              </a:rPr>
              <a:t>2. </a:t>
            </a:r>
            <a:r>
              <a:rPr lang="en-US" sz="2800" b="1" dirty="0" err="1">
                <a:solidFill>
                  <a:srgbClr val="FF0000"/>
                </a:solidFill>
                <a:latin typeface="Arial" pitchFamily="34" charset="0"/>
                <a:cs typeface="Arial" pitchFamily="34" charset="0"/>
              </a:rPr>
              <a:t>Quan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sát</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cuộc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sống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xung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quanh</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trường</a:t>
            </a:r>
            <a:r>
              <a:rPr lang="en-US" sz="2800" b="1" dirty="0">
                <a:solidFill>
                  <a:srgbClr val="FF0000"/>
                </a:solidFill>
                <a:latin typeface="Arial" pitchFamily="34" charset="0"/>
                <a:cs typeface="Arial" pitchFamily="34" charset="0"/>
              </a:rPr>
              <a:t>:</a:t>
            </a:r>
          </a:p>
        </p:txBody>
      </p:sp>
      <p:sp>
        <p:nvSpPr>
          <p:cNvPr id="2" name="TextBox 1"/>
          <p:cNvSpPr txBox="1"/>
          <p:nvPr/>
        </p:nvSpPr>
        <p:spPr>
          <a:xfrm>
            <a:off x="0" y="1525055"/>
            <a:ext cx="9143999" cy="1569660"/>
          </a:xfrm>
          <a:prstGeom prst="rect">
            <a:avLst/>
          </a:prstGeom>
          <a:noFill/>
        </p:spPr>
        <p:txBody>
          <a:bodyPr wrap="square" rtlCol="0">
            <a:spAutoFit/>
          </a:bodyPr>
          <a:lstStyle/>
          <a:p>
            <a:pPr algn="just"/>
            <a:r>
              <a:rPr lang="en-US" sz="2400" b="1" dirty="0" err="1">
                <a:solidFill>
                  <a:srgbClr val="006600"/>
                </a:solidFill>
              </a:rPr>
              <a:t>Học</a:t>
            </a:r>
            <a:r>
              <a:rPr lang="en-US" sz="2400" b="1" dirty="0">
                <a:solidFill>
                  <a:srgbClr val="006600"/>
                </a:solidFill>
              </a:rPr>
              <a:t> </a:t>
            </a:r>
            <a:r>
              <a:rPr lang="en-US" sz="2400" b="1" dirty="0" err="1">
                <a:solidFill>
                  <a:srgbClr val="006600"/>
                </a:solidFill>
              </a:rPr>
              <a:t>sinh</a:t>
            </a:r>
            <a:r>
              <a:rPr lang="vi-VN" sz="2400" b="1" dirty="0">
                <a:solidFill>
                  <a:srgbClr val="006600"/>
                </a:solidFill>
              </a:rPr>
              <a:t> đi theo nhóm và thực hiện nhiệm vụ quan sát hiện trường theo sự phân công của nhóm. Trong quá trình đi tham quan </a:t>
            </a:r>
            <a:r>
              <a:rPr lang="en-US" sz="2400" b="1" dirty="0" err="1">
                <a:solidFill>
                  <a:srgbClr val="006600"/>
                </a:solidFill>
              </a:rPr>
              <a:t>học</a:t>
            </a:r>
            <a:r>
              <a:rPr lang="en-US" sz="2400" b="1" dirty="0">
                <a:solidFill>
                  <a:srgbClr val="006600"/>
                </a:solidFill>
              </a:rPr>
              <a:t> </a:t>
            </a:r>
            <a:r>
              <a:rPr lang="en-US" sz="2400" b="1" dirty="0" err="1">
                <a:solidFill>
                  <a:srgbClr val="006600"/>
                </a:solidFill>
              </a:rPr>
              <a:t>sinh</a:t>
            </a:r>
            <a:r>
              <a:rPr lang="vi-VN" sz="2400" b="1" dirty="0">
                <a:solidFill>
                  <a:srgbClr val="006600"/>
                </a:solidFill>
              </a:rPr>
              <a:t> cần tập trung theo sự </a:t>
            </a:r>
            <a:r>
              <a:rPr lang="en-US" sz="2400" b="1" dirty="0" err="1">
                <a:solidFill>
                  <a:srgbClr val="006600"/>
                </a:solidFill>
              </a:rPr>
              <a:t>hướng</a:t>
            </a:r>
            <a:r>
              <a:rPr lang="en-US" sz="2400" b="1" dirty="0">
                <a:solidFill>
                  <a:srgbClr val="006600"/>
                </a:solidFill>
              </a:rPr>
              <a:t> </a:t>
            </a:r>
            <a:r>
              <a:rPr lang="en-US" sz="2400" b="1" dirty="0" err="1">
                <a:solidFill>
                  <a:srgbClr val="006600"/>
                </a:solidFill>
              </a:rPr>
              <a:t>dẫn</a:t>
            </a:r>
            <a:r>
              <a:rPr lang="vi-VN" sz="2400" b="1" dirty="0">
                <a:solidFill>
                  <a:srgbClr val="006600"/>
                </a:solidFill>
              </a:rPr>
              <a:t> của </a:t>
            </a:r>
            <a:r>
              <a:rPr lang="en-US" sz="2400" b="1" dirty="0" err="1">
                <a:solidFill>
                  <a:srgbClr val="006600"/>
                </a:solidFill>
              </a:rPr>
              <a:t>Giáo</a:t>
            </a:r>
            <a:r>
              <a:rPr lang="en-US" sz="2400" b="1" dirty="0">
                <a:solidFill>
                  <a:srgbClr val="006600"/>
                </a:solidFill>
              </a:rPr>
              <a:t> </a:t>
            </a:r>
            <a:r>
              <a:rPr lang="en-US" sz="2400" b="1" dirty="0" err="1">
                <a:solidFill>
                  <a:srgbClr val="006600"/>
                </a:solidFill>
              </a:rPr>
              <a:t>viên</a:t>
            </a:r>
            <a:r>
              <a:rPr lang="en-US" sz="2400" b="1" dirty="0">
                <a:solidFill>
                  <a:srgbClr val="006600"/>
                </a:solidFill>
              </a:rPr>
              <a:t> </a:t>
            </a:r>
            <a:r>
              <a:rPr lang="en-US" sz="2400" b="1" dirty="0" err="1">
                <a:solidFill>
                  <a:srgbClr val="006600"/>
                </a:solidFill>
              </a:rPr>
              <a:t>ghi</a:t>
            </a:r>
            <a:r>
              <a:rPr lang="en-US" sz="2400" b="1" dirty="0">
                <a:solidFill>
                  <a:srgbClr val="006600"/>
                </a:solidFill>
              </a:rPr>
              <a:t> </a:t>
            </a:r>
            <a:r>
              <a:rPr lang="en-US" sz="2400" b="1" dirty="0" err="1">
                <a:solidFill>
                  <a:srgbClr val="006600"/>
                </a:solidFill>
              </a:rPr>
              <a:t>chép</a:t>
            </a:r>
            <a:r>
              <a:rPr lang="en-US" sz="2400" b="1" dirty="0">
                <a:solidFill>
                  <a:srgbClr val="006600"/>
                </a:solidFill>
              </a:rPr>
              <a:t> </a:t>
            </a:r>
            <a:r>
              <a:rPr lang="en-US" sz="2400" b="1" dirty="0" err="1">
                <a:solidFill>
                  <a:srgbClr val="006600"/>
                </a:solidFill>
              </a:rPr>
              <a:t>vào</a:t>
            </a:r>
            <a:r>
              <a:rPr lang="en-US" sz="2400" b="1" dirty="0">
                <a:solidFill>
                  <a:srgbClr val="006600"/>
                </a:solidFill>
              </a:rPr>
              <a:t> </a:t>
            </a:r>
            <a:r>
              <a:rPr lang="en-US" sz="2400" b="1" dirty="0" err="1">
                <a:solidFill>
                  <a:srgbClr val="006600"/>
                </a:solidFill>
              </a:rPr>
              <a:t>mẫu</a:t>
            </a:r>
            <a:r>
              <a:rPr lang="en-US" sz="2400" b="1" dirty="0">
                <a:solidFill>
                  <a:srgbClr val="006600"/>
                </a:solidFill>
              </a:rPr>
              <a:t> </a:t>
            </a:r>
            <a:r>
              <a:rPr lang="en-US" sz="2400" b="1" dirty="0" err="1">
                <a:solidFill>
                  <a:srgbClr val="006600"/>
                </a:solidFill>
              </a:rPr>
              <a:t>phiếu</a:t>
            </a:r>
            <a:r>
              <a:rPr lang="en-US" sz="2400" b="1" dirty="0">
                <a:solidFill>
                  <a:srgbClr val="006600"/>
                </a:solidFill>
              </a:rPr>
              <a:t>.</a:t>
            </a:r>
          </a:p>
        </p:txBody>
      </p:sp>
    </p:spTree>
    <p:extLst>
      <p:ext uri="{BB962C8B-B14F-4D97-AF65-F5344CB8AC3E}">
        <p14:creationId xmlns:p14="http://schemas.microsoft.com/office/powerpoint/2010/main" val="404723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0"/>
          <p:cNvSpPr>
            <a:spLocks noChangeArrowheads="1"/>
          </p:cNvSpPr>
          <p:nvPr>
            <p:custDataLst>
              <p:tags r:id="rId1"/>
            </p:custDataLst>
          </p:nvPr>
        </p:nvSpPr>
        <p:spPr bwMode="gray">
          <a:xfrm>
            <a:off x="304800" y="900906"/>
            <a:ext cx="8382000" cy="381000"/>
          </a:xfrm>
          <a:prstGeom prst="roundRect">
            <a:avLst>
              <a:gd name="adj" fmla="val 16667"/>
            </a:avLst>
          </a:prstGeom>
          <a:gradFill rotWithShape="1">
            <a:gsLst>
              <a:gs pos="0">
                <a:schemeClr val="accent2">
                  <a:lumMod val="50000"/>
                </a:schemeClr>
              </a:gs>
              <a:gs pos="100000">
                <a:srgbClr val="FF0000"/>
              </a:gs>
            </a:gsLst>
            <a:lin ang="0" scaled="1"/>
          </a:gradFill>
          <a:ln w="12700" algn="ctr">
            <a:solidFill>
              <a:schemeClr val="accent1">
                <a:lumMod val="20000"/>
                <a:lumOff val="80000"/>
              </a:schemeClr>
            </a:solidFill>
            <a:round/>
            <a:headEnd/>
            <a:tailEnd/>
          </a:ln>
          <a:effectLst>
            <a:glow rad="139700">
              <a:schemeClr val="accent1">
                <a:lumMod val="20000"/>
                <a:lumOff val="80000"/>
                <a:alpha val="40000"/>
              </a:schemeClr>
            </a:glow>
            <a:outerShdw dist="99190" dir="2388334" algn="ctr" rotWithShape="0">
              <a:srgbClr val="333333">
                <a:alpha val="50000"/>
              </a:srgbClr>
            </a:outerShdw>
          </a:effectLst>
        </p:spPr>
        <p:txBody>
          <a:bodyPr wrap="none" lIns="71323" tIns="35662" rIns="71323" bIns="35662"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defRPr/>
            </a:pPr>
            <a:endParaRPr lang="en-US"/>
          </a:p>
        </p:txBody>
      </p:sp>
      <p:sp>
        <p:nvSpPr>
          <p:cNvPr id="6149" name="Text Box 5"/>
          <p:cNvSpPr txBox="1">
            <a:spLocks noChangeArrowheads="1"/>
          </p:cNvSpPr>
          <p:nvPr>
            <p:custDataLst>
              <p:tags r:id="rId2"/>
            </p:custDataLst>
          </p:nvPr>
        </p:nvSpPr>
        <p:spPr bwMode="auto">
          <a:xfrm>
            <a:off x="1044575" y="897483"/>
            <a:ext cx="7153275" cy="41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1323" tIns="35662" rIns="71323" bIns="35662">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2200" b="1">
                <a:solidFill>
                  <a:schemeClr val="bg1"/>
                </a:solidFill>
                <a:latin typeface="Arial" charset="0"/>
                <a:cs typeface="Arial" charset="0"/>
              </a:rPr>
              <a:t>THẢO LUẬN NHÓM</a:t>
            </a:r>
          </a:p>
        </p:txBody>
      </p:sp>
      <p:sp>
        <p:nvSpPr>
          <p:cNvPr id="10" name="Rounded Rectangle 9"/>
          <p:cNvSpPr/>
          <p:nvPr>
            <p:custDataLst>
              <p:tags r:id="rId3"/>
            </p:custDataLst>
          </p:nvPr>
        </p:nvSpPr>
        <p:spPr>
          <a:xfrm>
            <a:off x="701107" y="1403571"/>
            <a:ext cx="4103914" cy="2762029"/>
          </a:xfrm>
          <a:prstGeom prst="roundRect">
            <a:avLst/>
          </a:prstGeom>
          <a:solidFill>
            <a:srgbClr val="002060"/>
          </a:solidFill>
          <a:scene3d>
            <a:camera prst="orthographicFront"/>
            <a:lightRig rig="threePt" dir="t"/>
          </a:scene3d>
          <a:sp3d>
            <a:bevelT prst="angle"/>
          </a:sp3d>
        </p:spPr>
        <p:style>
          <a:lnRef idx="3">
            <a:schemeClr val="lt1"/>
          </a:lnRef>
          <a:fillRef idx="1">
            <a:schemeClr val="accent2"/>
          </a:fillRef>
          <a:effectRef idx="1">
            <a:schemeClr val="accent2"/>
          </a:effectRef>
          <a:fontRef idx="minor">
            <a:schemeClr val="lt1"/>
          </a:fontRef>
        </p:style>
        <p:txBody>
          <a:bodyPr lIns="71323" tIns="35662" rIns="71323" bIns="35662" anchor="ctr"/>
          <a:lstStyle/>
          <a:p>
            <a:pPr algn="just"/>
            <a:r>
              <a:rPr lang="vi-VN" sz="2400" dirty="0"/>
              <a:t>Vẽ hình (hoặc dùng giấy màu cắt, dán) trên giấy thể hiện các nhà ở, cửa hàng, chợ, các cơ quan, các cơ sở sản xuất, đường phố, xe cộ đi lại, ... kèm theo những nhận xét ngắn gọn</a:t>
            </a:r>
            <a:r>
              <a:rPr lang="en-US" sz="2400" dirty="0"/>
              <a:t>.</a:t>
            </a:r>
            <a:endParaRPr lang="vi-VN" sz="2400" b="1" dirty="0"/>
          </a:p>
        </p:txBody>
      </p:sp>
      <p:sp>
        <p:nvSpPr>
          <p:cNvPr id="6153" name="TextBox 5"/>
          <p:cNvSpPr txBox="1">
            <a:spLocks noChangeArrowheads="1"/>
          </p:cNvSpPr>
          <p:nvPr/>
        </p:nvSpPr>
        <p:spPr bwMode="auto">
          <a:xfrm>
            <a:off x="76200" y="4427551"/>
            <a:ext cx="8991600" cy="1241571"/>
          </a:xfrm>
          <a:prstGeom prst="rect">
            <a:avLst/>
          </a:prstGeom>
          <a:noFill/>
          <a:ln w="57150">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lIns="71323" tIns="35662" rIns="71323" bIns="35662">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900" b="1" dirty="0" err="1">
                <a:solidFill>
                  <a:srgbClr val="006600"/>
                </a:solidFill>
                <a:latin typeface="Arial" charset="0"/>
                <a:cs typeface="Arial" charset="0"/>
              </a:rPr>
              <a:t>Yêu</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cầu</a:t>
            </a:r>
            <a:r>
              <a:rPr lang="en-US" altLang="en-US" sz="1900" b="1" dirty="0">
                <a:solidFill>
                  <a:srgbClr val="006600"/>
                </a:solidFill>
                <a:latin typeface="Arial" charset="0"/>
                <a:cs typeface="Arial" charset="0"/>
              </a:rPr>
              <a:t> </a:t>
            </a:r>
          </a:p>
          <a:p>
            <a:pPr algn="just" eaLnBrk="1" hangingPunct="1">
              <a:spcBef>
                <a:spcPct val="0"/>
              </a:spcBef>
              <a:buFontTx/>
              <a:buNone/>
            </a:pP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Làm</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việc</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theo</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nhóm</a:t>
            </a:r>
            <a:r>
              <a:rPr lang="en-US" altLang="en-US" sz="1900" b="1" dirty="0">
                <a:solidFill>
                  <a:srgbClr val="006600"/>
                </a:solidFill>
                <a:latin typeface="Arial" charset="0"/>
                <a:cs typeface="Arial" charset="0"/>
              </a:rPr>
              <a:t> 8</a:t>
            </a:r>
          </a:p>
          <a:p>
            <a:pPr algn="just" eaLnBrk="1" hangingPunct="1">
              <a:spcBef>
                <a:spcPct val="0"/>
              </a:spcBef>
              <a:buFontTx/>
              <a:buNone/>
            </a:pP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Các</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nhóm</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trình</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bày</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ra</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bảng</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phụ</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hình</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thức</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tranh</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ảnh</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sơ</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đồ</a:t>
            </a:r>
            <a:r>
              <a:rPr lang="en-US" altLang="en-US" sz="1900" b="1" dirty="0">
                <a:solidFill>
                  <a:srgbClr val="006600"/>
                </a:solidFill>
                <a:latin typeface="Arial" charset="0"/>
                <a:cs typeface="Arial" charset="0"/>
              </a:rPr>
              <a:t>…</a:t>
            </a:r>
          </a:p>
          <a:p>
            <a:pPr algn="just" eaLnBrk="1" hangingPunct="1">
              <a:spcBef>
                <a:spcPct val="0"/>
              </a:spcBef>
              <a:buFontTx/>
              <a:buNone/>
            </a:pP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Đại</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diện</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các</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nhóm</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trình</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bày</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giao</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lưu</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với</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các</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nhóm</a:t>
            </a:r>
            <a:r>
              <a:rPr lang="en-US" altLang="en-US" sz="1900" b="1" dirty="0">
                <a:solidFill>
                  <a:srgbClr val="006600"/>
                </a:solidFill>
                <a:latin typeface="Arial" charset="0"/>
                <a:cs typeface="Arial" charset="0"/>
              </a:rPr>
              <a:t> </a:t>
            </a:r>
            <a:r>
              <a:rPr lang="en-US" altLang="en-US" sz="1900" b="1" dirty="0" err="1">
                <a:solidFill>
                  <a:srgbClr val="006600"/>
                </a:solidFill>
                <a:latin typeface="Arial" charset="0"/>
                <a:cs typeface="Arial" charset="0"/>
              </a:rPr>
              <a:t>khác</a:t>
            </a:r>
            <a:r>
              <a:rPr lang="en-US" altLang="en-US" sz="1900" b="1" dirty="0">
                <a:solidFill>
                  <a:srgbClr val="006600"/>
                </a:solidFill>
                <a:latin typeface="Arial" charset="0"/>
                <a:cs typeface="Arial" charset="0"/>
              </a:rPr>
              <a:t>.</a:t>
            </a:r>
          </a:p>
        </p:txBody>
      </p:sp>
      <p:sp>
        <p:nvSpPr>
          <p:cNvPr id="6155" name="Line 12"/>
          <p:cNvSpPr>
            <a:spLocks noChangeShapeType="1"/>
          </p:cNvSpPr>
          <p:nvPr/>
        </p:nvSpPr>
        <p:spPr bwMode="auto">
          <a:xfrm>
            <a:off x="0" y="825500"/>
            <a:ext cx="91440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71323" tIns="35662" rIns="71323" bIns="35662"/>
          <a:lstStyle/>
          <a:p>
            <a:endParaRPr lang="en-US"/>
          </a:p>
        </p:txBody>
      </p:sp>
    </p:spTree>
    <p:extLst>
      <p:ext uri="{BB962C8B-B14F-4D97-AF65-F5344CB8AC3E}">
        <p14:creationId xmlns:p14="http://schemas.microsoft.com/office/powerpoint/2010/main" val="3847729594"/>
      </p:ext>
    </p:extLst>
  </p:cSld>
  <p:clrMapOvr>
    <a:masterClrMapping/>
  </p:clrMapOvr>
  <p:transition>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12"/>
          <p:cNvSpPr>
            <a:spLocks noChangeShapeType="1"/>
          </p:cNvSpPr>
          <p:nvPr/>
        </p:nvSpPr>
        <p:spPr bwMode="auto">
          <a:xfrm>
            <a:off x="0" y="825500"/>
            <a:ext cx="91440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6" tIns="45718" rIns="91436" bIns="45718"/>
          <a:lstStyle/>
          <a:p>
            <a:endParaRPr lang="en-US"/>
          </a:p>
        </p:txBody>
      </p:sp>
      <p:sp>
        <p:nvSpPr>
          <p:cNvPr id="3" name="TextBox 2"/>
          <p:cNvSpPr txBox="1"/>
          <p:nvPr/>
        </p:nvSpPr>
        <p:spPr>
          <a:xfrm>
            <a:off x="0" y="130626"/>
            <a:ext cx="9144000" cy="523220"/>
          </a:xfrm>
          <a:prstGeom prst="rect">
            <a:avLst/>
          </a:prstGeom>
          <a:noFill/>
        </p:spPr>
        <p:txBody>
          <a:bodyPr wrap="square" rtlCol="0">
            <a:spAutoFit/>
          </a:bodyPr>
          <a:lstStyle/>
          <a:p>
            <a:r>
              <a:rPr lang="en-US" sz="2800" b="1" dirty="0">
                <a:solidFill>
                  <a:srgbClr val="FF0000"/>
                </a:solidFill>
                <a:latin typeface="Arial" pitchFamily="34" charset="0"/>
                <a:cs typeface="Arial" pitchFamily="34" charset="0"/>
              </a:rPr>
              <a:t>3. </a:t>
            </a:r>
            <a:r>
              <a:rPr lang="en-US" sz="2800" b="1" dirty="0" err="1">
                <a:solidFill>
                  <a:srgbClr val="FF0000"/>
                </a:solidFill>
                <a:latin typeface="Arial" pitchFamily="34" charset="0"/>
                <a:cs typeface="Arial" pitchFamily="34" charset="0"/>
              </a:rPr>
              <a:t>Luyện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tập</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và</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vận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dụng</a:t>
            </a:r>
            <a:r>
              <a:rPr lang="en-US" sz="2800" b="1" dirty="0">
                <a:solidFill>
                  <a:srgbClr val="FF0000"/>
                </a:solidFill>
                <a:latin typeface="Arial" pitchFamily="34" charset="0"/>
                <a:cs typeface="Arial" pitchFamily="34" charset="0"/>
              </a:rPr>
              <a:t>:</a:t>
            </a:r>
          </a:p>
        </p:txBody>
      </p:sp>
      <p:sp>
        <p:nvSpPr>
          <p:cNvPr id="4" name="AutoShape 2" descr="Trả lại vẻ đẹp cho phố cổ - Báo Nhân Dân"/>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459356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12"/>
          <p:cNvSpPr>
            <a:spLocks noChangeShapeType="1"/>
          </p:cNvSpPr>
          <p:nvPr/>
        </p:nvSpPr>
        <p:spPr bwMode="auto">
          <a:xfrm>
            <a:off x="0" y="825500"/>
            <a:ext cx="9144000"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6" tIns="45718" rIns="91436" bIns="45718"/>
          <a:lstStyle/>
          <a:p>
            <a:endParaRPr lang="en-US"/>
          </a:p>
        </p:txBody>
      </p:sp>
      <p:sp>
        <p:nvSpPr>
          <p:cNvPr id="10" name="Rounded Rectangle 9"/>
          <p:cNvSpPr/>
          <p:nvPr/>
        </p:nvSpPr>
        <p:spPr>
          <a:xfrm>
            <a:off x="2191659" y="1117600"/>
            <a:ext cx="6792684" cy="3599543"/>
          </a:xfrm>
          <a:prstGeom prst="roundRect">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rgbClr val="006600"/>
                </a:solidFill>
              </a:rPr>
              <a:t>Xung</a:t>
            </a:r>
            <a:r>
              <a:rPr lang="en-US" sz="2800" dirty="0">
                <a:solidFill>
                  <a:srgbClr val="006600"/>
                </a:solidFill>
              </a:rPr>
              <a:t> </a:t>
            </a:r>
            <a:r>
              <a:rPr lang="en-US" sz="2800" dirty="0" err="1">
                <a:solidFill>
                  <a:srgbClr val="006600"/>
                </a:solidFill>
              </a:rPr>
              <a:t>quanh</a:t>
            </a:r>
            <a:r>
              <a:rPr lang="en-US" sz="2800" dirty="0">
                <a:solidFill>
                  <a:srgbClr val="006600"/>
                </a:solidFill>
              </a:rPr>
              <a:t> </a:t>
            </a:r>
            <a:r>
              <a:rPr lang="en-US" sz="2800" dirty="0" err="1">
                <a:solidFill>
                  <a:srgbClr val="006600"/>
                </a:solidFill>
              </a:rPr>
              <a:t>nơi</a:t>
            </a:r>
            <a:r>
              <a:rPr lang="en-US" sz="2800" dirty="0">
                <a:solidFill>
                  <a:srgbClr val="006600"/>
                </a:solidFill>
              </a:rPr>
              <a:t> </a:t>
            </a:r>
            <a:r>
              <a:rPr lang="en-US" sz="2800" dirty="0" err="1">
                <a:solidFill>
                  <a:srgbClr val="006600"/>
                </a:solidFill>
              </a:rPr>
              <a:t>chúng</a:t>
            </a:r>
            <a:r>
              <a:rPr lang="en-US" sz="2800" dirty="0">
                <a:solidFill>
                  <a:srgbClr val="006600"/>
                </a:solidFill>
              </a:rPr>
              <a:t> ta ở </a:t>
            </a:r>
            <a:r>
              <a:rPr lang="en-US" sz="2800" dirty="0" err="1">
                <a:solidFill>
                  <a:srgbClr val="006600"/>
                </a:solidFill>
              </a:rPr>
              <a:t>có</a:t>
            </a:r>
            <a:r>
              <a:rPr lang="en-US" sz="2800" dirty="0">
                <a:solidFill>
                  <a:srgbClr val="006600"/>
                </a:solidFill>
              </a:rPr>
              <a:t>:	</a:t>
            </a:r>
          </a:p>
          <a:p>
            <a:pPr algn="just"/>
            <a:r>
              <a:rPr lang="en-US" sz="2800" dirty="0">
                <a:solidFill>
                  <a:srgbClr val="006600"/>
                </a:solidFill>
              </a:rPr>
              <a:t>    - </a:t>
            </a:r>
            <a:r>
              <a:rPr lang="en-US" sz="2800" dirty="0" err="1">
                <a:solidFill>
                  <a:srgbClr val="006600"/>
                </a:solidFill>
              </a:rPr>
              <a:t>Nhà</a:t>
            </a:r>
            <a:r>
              <a:rPr lang="en-US" sz="2800" dirty="0">
                <a:solidFill>
                  <a:srgbClr val="006600"/>
                </a:solidFill>
              </a:rPr>
              <a:t> </a:t>
            </a:r>
            <a:r>
              <a:rPr lang="en-US" sz="2800" dirty="0" err="1">
                <a:solidFill>
                  <a:srgbClr val="006600"/>
                </a:solidFill>
              </a:rPr>
              <a:t>cửa</a:t>
            </a:r>
            <a:r>
              <a:rPr lang="en-US" sz="2800" dirty="0">
                <a:solidFill>
                  <a:srgbClr val="006600"/>
                </a:solidFill>
              </a:rPr>
              <a:t>: </a:t>
            </a:r>
            <a:r>
              <a:rPr lang="en-US" sz="2800" dirty="0" err="1">
                <a:solidFill>
                  <a:srgbClr val="006600"/>
                </a:solidFill>
              </a:rPr>
              <a:t>nhà</a:t>
            </a:r>
            <a:r>
              <a:rPr lang="en-US" sz="2800" dirty="0">
                <a:solidFill>
                  <a:srgbClr val="006600"/>
                </a:solidFill>
              </a:rPr>
              <a:t> </a:t>
            </a:r>
            <a:r>
              <a:rPr lang="en-US" sz="2800" dirty="0" err="1">
                <a:solidFill>
                  <a:srgbClr val="006600"/>
                </a:solidFill>
              </a:rPr>
              <a:t>cấp</a:t>
            </a:r>
            <a:r>
              <a:rPr lang="en-US" sz="2800" dirty="0">
                <a:solidFill>
                  <a:srgbClr val="006600"/>
                </a:solidFill>
              </a:rPr>
              <a:t> </a:t>
            </a:r>
            <a:r>
              <a:rPr lang="en-US" sz="2800" dirty="0" err="1">
                <a:solidFill>
                  <a:srgbClr val="006600"/>
                </a:solidFill>
              </a:rPr>
              <a:t>bốn</a:t>
            </a:r>
            <a:r>
              <a:rPr lang="en-US" sz="2800" dirty="0">
                <a:solidFill>
                  <a:srgbClr val="006600"/>
                </a:solidFill>
              </a:rPr>
              <a:t>, </a:t>
            </a:r>
            <a:r>
              <a:rPr lang="en-US" sz="2800" dirty="0" err="1">
                <a:solidFill>
                  <a:srgbClr val="006600"/>
                </a:solidFill>
              </a:rPr>
              <a:t>nhà</a:t>
            </a:r>
            <a:r>
              <a:rPr lang="en-US" sz="2800" dirty="0">
                <a:solidFill>
                  <a:srgbClr val="006600"/>
                </a:solidFill>
              </a:rPr>
              <a:t> </a:t>
            </a:r>
            <a:r>
              <a:rPr lang="en-US" sz="2800" dirty="0" err="1">
                <a:solidFill>
                  <a:srgbClr val="006600"/>
                </a:solidFill>
              </a:rPr>
              <a:t>tầng</a:t>
            </a:r>
            <a:r>
              <a:rPr lang="en-US" sz="2800" dirty="0">
                <a:solidFill>
                  <a:srgbClr val="006600"/>
                </a:solidFill>
              </a:rPr>
              <a:t>, </a:t>
            </a:r>
            <a:r>
              <a:rPr lang="en-US" sz="2800" dirty="0" err="1">
                <a:solidFill>
                  <a:srgbClr val="006600"/>
                </a:solidFill>
              </a:rPr>
              <a:t>biệt</a:t>
            </a:r>
            <a:r>
              <a:rPr lang="en-US" sz="2800" dirty="0">
                <a:solidFill>
                  <a:srgbClr val="006600"/>
                </a:solidFill>
              </a:rPr>
              <a:t> </a:t>
            </a:r>
            <a:r>
              <a:rPr lang="en-US" sz="2800" dirty="0" err="1">
                <a:solidFill>
                  <a:srgbClr val="006600"/>
                </a:solidFill>
              </a:rPr>
              <a:t>thự</a:t>
            </a:r>
            <a:r>
              <a:rPr lang="en-US" sz="2800" dirty="0">
                <a:solidFill>
                  <a:srgbClr val="006600"/>
                </a:solidFill>
              </a:rPr>
              <a:t>, </a:t>
            </a:r>
            <a:r>
              <a:rPr lang="en-US" sz="2800" dirty="0" err="1">
                <a:solidFill>
                  <a:srgbClr val="006600"/>
                </a:solidFill>
              </a:rPr>
              <a:t>chung</a:t>
            </a:r>
            <a:r>
              <a:rPr lang="en-US" sz="2800" dirty="0">
                <a:solidFill>
                  <a:srgbClr val="006600"/>
                </a:solidFill>
              </a:rPr>
              <a:t> </a:t>
            </a:r>
            <a:r>
              <a:rPr lang="en-US" sz="2800" dirty="0" err="1">
                <a:solidFill>
                  <a:srgbClr val="006600"/>
                </a:solidFill>
              </a:rPr>
              <a:t>cư</a:t>
            </a:r>
            <a:r>
              <a:rPr lang="en-US" sz="2800" dirty="0">
                <a:solidFill>
                  <a:srgbClr val="006600"/>
                </a:solidFill>
              </a:rPr>
              <a:t>, </a:t>
            </a:r>
            <a:r>
              <a:rPr lang="en-US" sz="2800" dirty="0" err="1">
                <a:solidFill>
                  <a:srgbClr val="006600"/>
                </a:solidFill>
              </a:rPr>
              <a:t>nhà</a:t>
            </a:r>
            <a:r>
              <a:rPr lang="en-US" sz="2800" dirty="0">
                <a:solidFill>
                  <a:srgbClr val="006600"/>
                </a:solidFill>
              </a:rPr>
              <a:t> </a:t>
            </a:r>
            <a:r>
              <a:rPr lang="en-US" sz="2800" dirty="0" err="1">
                <a:solidFill>
                  <a:srgbClr val="006600"/>
                </a:solidFill>
              </a:rPr>
              <a:t>sàn</a:t>
            </a:r>
            <a:r>
              <a:rPr lang="en-US" sz="2800" dirty="0">
                <a:solidFill>
                  <a:srgbClr val="006600"/>
                </a:solidFill>
              </a:rPr>
              <a:t>, </a:t>
            </a:r>
            <a:r>
              <a:rPr lang="en-US" sz="2800" dirty="0" err="1">
                <a:solidFill>
                  <a:srgbClr val="006600"/>
                </a:solidFill>
              </a:rPr>
              <a:t>nhà</a:t>
            </a:r>
            <a:r>
              <a:rPr lang="en-US" sz="2800" dirty="0">
                <a:solidFill>
                  <a:srgbClr val="006600"/>
                </a:solidFill>
              </a:rPr>
              <a:t> </a:t>
            </a:r>
            <a:r>
              <a:rPr lang="en-US" sz="2800" dirty="0" err="1">
                <a:solidFill>
                  <a:srgbClr val="006600"/>
                </a:solidFill>
              </a:rPr>
              <a:t>gỗ</a:t>
            </a:r>
            <a:r>
              <a:rPr lang="en-US" sz="2800" dirty="0">
                <a:solidFill>
                  <a:srgbClr val="006600"/>
                </a:solidFill>
              </a:rPr>
              <a:t>…</a:t>
            </a:r>
          </a:p>
          <a:p>
            <a:pPr algn="just"/>
            <a:r>
              <a:rPr lang="en-US" sz="2800" dirty="0">
                <a:solidFill>
                  <a:srgbClr val="006600"/>
                </a:solidFill>
              </a:rPr>
              <a:t>    - </a:t>
            </a:r>
            <a:r>
              <a:rPr lang="en-US" sz="2800" dirty="0" err="1">
                <a:solidFill>
                  <a:srgbClr val="006600"/>
                </a:solidFill>
              </a:rPr>
              <a:t>Phương</a:t>
            </a:r>
            <a:r>
              <a:rPr lang="en-US" sz="2800" dirty="0">
                <a:solidFill>
                  <a:srgbClr val="006600"/>
                </a:solidFill>
              </a:rPr>
              <a:t> </a:t>
            </a:r>
            <a:r>
              <a:rPr lang="en-US" sz="2800" dirty="0" err="1">
                <a:solidFill>
                  <a:srgbClr val="006600"/>
                </a:solidFill>
              </a:rPr>
              <a:t>tiện</a:t>
            </a:r>
            <a:r>
              <a:rPr lang="en-US" sz="2800" dirty="0">
                <a:solidFill>
                  <a:srgbClr val="006600"/>
                </a:solidFill>
              </a:rPr>
              <a:t> </a:t>
            </a:r>
            <a:r>
              <a:rPr lang="en-US" sz="2800" dirty="0" err="1">
                <a:solidFill>
                  <a:srgbClr val="006600"/>
                </a:solidFill>
              </a:rPr>
              <a:t>giao</a:t>
            </a:r>
            <a:r>
              <a:rPr lang="en-US" sz="2800" dirty="0">
                <a:solidFill>
                  <a:srgbClr val="006600"/>
                </a:solidFill>
              </a:rPr>
              <a:t> </a:t>
            </a:r>
            <a:r>
              <a:rPr lang="en-US" sz="2800" dirty="0" err="1">
                <a:solidFill>
                  <a:srgbClr val="006600"/>
                </a:solidFill>
              </a:rPr>
              <a:t>thông</a:t>
            </a:r>
            <a:r>
              <a:rPr lang="en-US" sz="2800" dirty="0">
                <a:solidFill>
                  <a:srgbClr val="006600"/>
                </a:solidFill>
              </a:rPr>
              <a:t>: </a:t>
            </a:r>
            <a:r>
              <a:rPr lang="en-US" sz="2800" dirty="0" err="1">
                <a:solidFill>
                  <a:srgbClr val="006600"/>
                </a:solidFill>
              </a:rPr>
              <a:t>Xe</a:t>
            </a:r>
            <a:r>
              <a:rPr lang="en-US" sz="2800" dirty="0">
                <a:solidFill>
                  <a:srgbClr val="006600"/>
                </a:solidFill>
              </a:rPr>
              <a:t> </a:t>
            </a:r>
            <a:r>
              <a:rPr lang="en-US" sz="2800" dirty="0" err="1">
                <a:solidFill>
                  <a:srgbClr val="006600"/>
                </a:solidFill>
              </a:rPr>
              <a:t>đạp</a:t>
            </a:r>
            <a:r>
              <a:rPr lang="en-US" sz="2800" dirty="0">
                <a:solidFill>
                  <a:srgbClr val="006600"/>
                </a:solidFill>
              </a:rPr>
              <a:t>, </a:t>
            </a:r>
            <a:r>
              <a:rPr lang="en-US" sz="2800" dirty="0" err="1">
                <a:solidFill>
                  <a:srgbClr val="006600"/>
                </a:solidFill>
              </a:rPr>
              <a:t>xe</a:t>
            </a:r>
            <a:r>
              <a:rPr lang="en-US" sz="2800" dirty="0">
                <a:solidFill>
                  <a:srgbClr val="006600"/>
                </a:solidFill>
              </a:rPr>
              <a:t> </a:t>
            </a:r>
            <a:r>
              <a:rPr lang="en-US" sz="2800" dirty="0" err="1">
                <a:solidFill>
                  <a:srgbClr val="006600"/>
                </a:solidFill>
              </a:rPr>
              <a:t>đạp</a:t>
            </a:r>
            <a:r>
              <a:rPr lang="en-US" sz="2800" dirty="0">
                <a:solidFill>
                  <a:srgbClr val="006600"/>
                </a:solidFill>
              </a:rPr>
              <a:t> </a:t>
            </a:r>
            <a:r>
              <a:rPr lang="en-US" sz="2800" dirty="0" err="1">
                <a:solidFill>
                  <a:srgbClr val="006600"/>
                </a:solidFill>
              </a:rPr>
              <a:t>điện</a:t>
            </a:r>
            <a:r>
              <a:rPr lang="en-US" sz="2800" dirty="0">
                <a:solidFill>
                  <a:srgbClr val="006600"/>
                </a:solidFill>
              </a:rPr>
              <a:t>, </a:t>
            </a:r>
            <a:r>
              <a:rPr lang="en-US" sz="2800" dirty="0" err="1">
                <a:solidFill>
                  <a:srgbClr val="006600"/>
                </a:solidFill>
              </a:rPr>
              <a:t>xe</a:t>
            </a:r>
            <a:r>
              <a:rPr lang="en-US" sz="2800" dirty="0">
                <a:solidFill>
                  <a:srgbClr val="006600"/>
                </a:solidFill>
              </a:rPr>
              <a:t> </a:t>
            </a:r>
            <a:r>
              <a:rPr lang="en-US" sz="2800" dirty="0" err="1">
                <a:solidFill>
                  <a:srgbClr val="006600"/>
                </a:solidFill>
              </a:rPr>
              <a:t>máy</a:t>
            </a:r>
            <a:r>
              <a:rPr lang="en-US" sz="2800" dirty="0">
                <a:solidFill>
                  <a:srgbClr val="006600"/>
                </a:solidFill>
              </a:rPr>
              <a:t>, ô </a:t>
            </a:r>
            <a:r>
              <a:rPr lang="en-US" sz="2800" dirty="0" err="1">
                <a:solidFill>
                  <a:srgbClr val="006600"/>
                </a:solidFill>
              </a:rPr>
              <a:t>tô</a:t>
            </a:r>
            <a:r>
              <a:rPr lang="en-US" sz="2800" dirty="0">
                <a:solidFill>
                  <a:srgbClr val="006600"/>
                </a:solidFill>
              </a:rPr>
              <a:t>, </a:t>
            </a:r>
            <a:r>
              <a:rPr lang="en-US" sz="2800" dirty="0" err="1">
                <a:solidFill>
                  <a:srgbClr val="006600"/>
                </a:solidFill>
              </a:rPr>
              <a:t>máy</a:t>
            </a:r>
            <a:r>
              <a:rPr lang="en-US" sz="2800" dirty="0">
                <a:solidFill>
                  <a:srgbClr val="006600"/>
                </a:solidFill>
              </a:rPr>
              <a:t> </a:t>
            </a:r>
            <a:r>
              <a:rPr lang="en-US" sz="2800" dirty="0" err="1">
                <a:solidFill>
                  <a:srgbClr val="006600"/>
                </a:solidFill>
              </a:rPr>
              <a:t>kéo</a:t>
            </a:r>
            <a:r>
              <a:rPr lang="en-US" sz="2800" dirty="0">
                <a:solidFill>
                  <a:srgbClr val="006600"/>
                </a:solidFill>
              </a:rPr>
              <a:t>…</a:t>
            </a:r>
          </a:p>
          <a:p>
            <a:pPr algn="just"/>
            <a:r>
              <a:rPr lang="en-US" sz="2800" dirty="0">
                <a:solidFill>
                  <a:srgbClr val="006600"/>
                </a:solidFill>
              </a:rPr>
              <a:t>     - </a:t>
            </a:r>
            <a:r>
              <a:rPr lang="en-US" sz="2800" dirty="0" err="1">
                <a:solidFill>
                  <a:srgbClr val="006600"/>
                </a:solidFill>
              </a:rPr>
              <a:t>Hoạt</a:t>
            </a:r>
            <a:r>
              <a:rPr lang="en-US" sz="2800" dirty="0">
                <a:solidFill>
                  <a:srgbClr val="006600"/>
                </a:solidFill>
              </a:rPr>
              <a:t> </a:t>
            </a:r>
            <a:r>
              <a:rPr lang="en-US" sz="2800" dirty="0" err="1">
                <a:solidFill>
                  <a:srgbClr val="006600"/>
                </a:solidFill>
              </a:rPr>
              <a:t>động</a:t>
            </a:r>
            <a:r>
              <a:rPr lang="en-US" sz="2800" dirty="0">
                <a:solidFill>
                  <a:srgbClr val="006600"/>
                </a:solidFill>
              </a:rPr>
              <a:t> </a:t>
            </a:r>
            <a:r>
              <a:rPr lang="en-US" sz="2800" dirty="0" err="1">
                <a:solidFill>
                  <a:srgbClr val="006600"/>
                </a:solidFill>
              </a:rPr>
              <a:t>của</a:t>
            </a:r>
            <a:r>
              <a:rPr lang="en-US" sz="2800" dirty="0">
                <a:solidFill>
                  <a:srgbClr val="006600"/>
                </a:solidFill>
              </a:rPr>
              <a:t> </a:t>
            </a:r>
            <a:r>
              <a:rPr lang="en-US" sz="2800" dirty="0" err="1">
                <a:solidFill>
                  <a:srgbClr val="006600"/>
                </a:solidFill>
              </a:rPr>
              <a:t>người</a:t>
            </a:r>
            <a:r>
              <a:rPr lang="en-US" sz="2800" dirty="0">
                <a:solidFill>
                  <a:srgbClr val="006600"/>
                </a:solidFill>
              </a:rPr>
              <a:t> </a:t>
            </a:r>
            <a:r>
              <a:rPr lang="en-US" sz="2800" dirty="0" err="1">
                <a:solidFill>
                  <a:srgbClr val="006600"/>
                </a:solidFill>
              </a:rPr>
              <a:t>dân</a:t>
            </a:r>
            <a:r>
              <a:rPr lang="en-US" sz="2800" dirty="0">
                <a:solidFill>
                  <a:srgbClr val="006600"/>
                </a:solidFill>
              </a:rPr>
              <a:t>: </a:t>
            </a:r>
            <a:r>
              <a:rPr lang="en-US" sz="2800" dirty="0" err="1">
                <a:solidFill>
                  <a:srgbClr val="006600"/>
                </a:solidFill>
              </a:rPr>
              <a:t>mua</a:t>
            </a:r>
            <a:r>
              <a:rPr lang="en-US" sz="2800" dirty="0">
                <a:solidFill>
                  <a:srgbClr val="006600"/>
                </a:solidFill>
              </a:rPr>
              <a:t> </a:t>
            </a:r>
            <a:r>
              <a:rPr lang="en-US" sz="2800" dirty="0" err="1">
                <a:solidFill>
                  <a:srgbClr val="006600"/>
                </a:solidFill>
              </a:rPr>
              <a:t>bán</a:t>
            </a:r>
            <a:r>
              <a:rPr lang="en-US" sz="2800" dirty="0">
                <a:solidFill>
                  <a:srgbClr val="006600"/>
                </a:solidFill>
              </a:rPr>
              <a:t>, </a:t>
            </a:r>
            <a:r>
              <a:rPr lang="en-US" sz="2800" dirty="0" err="1">
                <a:solidFill>
                  <a:srgbClr val="006600"/>
                </a:solidFill>
              </a:rPr>
              <a:t>sản</a:t>
            </a:r>
            <a:r>
              <a:rPr lang="en-US" sz="2800" dirty="0">
                <a:solidFill>
                  <a:srgbClr val="006600"/>
                </a:solidFill>
              </a:rPr>
              <a:t> </a:t>
            </a:r>
            <a:r>
              <a:rPr lang="en-US" sz="2800" dirty="0" err="1">
                <a:solidFill>
                  <a:srgbClr val="006600"/>
                </a:solidFill>
              </a:rPr>
              <a:t>xuất</a:t>
            </a:r>
            <a:r>
              <a:rPr lang="en-US" sz="2800" dirty="0">
                <a:solidFill>
                  <a:srgbClr val="006600"/>
                </a:solidFill>
              </a:rPr>
              <a:t>, </a:t>
            </a:r>
            <a:r>
              <a:rPr lang="en-US" sz="2800" dirty="0" err="1">
                <a:solidFill>
                  <a:srgbClr val="006600"/>
                </a:solidFill>
              </a:rPr>
              <a:t>kinh</a:t>
            </a:r>
            <a:r>
              <a:rPr lang="en-US" sz="2800" dirty="0">
                <a:solidFill>
                  <a:srgbClr val="006600"/>
                </a:solidFill>
              </a:rPr>
              <a:t> </a:t>
            </a:r>
            <a:r>
              <a:rPr lang="en-US" sz="2800" dirty="0" err="1">
                <a:solidFill>
                  <a:srgbClr val="006600"/>
                </a:solidFill>
              </a:rPr>
              <a:t>doanh</a:t>
            </a:r>
            <a:r>
              <a:rPr lang="en-US" sz="2800" dirty="0">
                <a:solidFill>
                  <a:srgbClr val="006600"/>
                </a:solidFill>
              </a:rPr>
              <a:t>, </a:t>
            </a:r>
            <a:r>
              <a:rPr lang="en-US" sz="2800" dirty="0" err="1">
                <a:solidFill>
                  <a:srgbClr val="006600"/>
                </a:solidFill>
              </a:rPr>
              <a:t>vui</a:t>
            </a:r>
            <a:r>
              <a:rPr lang="en-US" sz="2800" dirty="0">
                <a:solidFill>
                  <a:srgbClr val="006600"/>
                </a:solidFill>
              </a:rPr>
              <a:t> </a:t>
            </a:r>
            <a:r>
              <a:rPr lang="en-US" sz="2800" dirty="0" err="1">
                <a:solidFill>
                  <a:srgbClr val="006600"/>
                </a:solidFill>
              </a:rPr>
              <a:t>chơi</a:t>
            </a:r>
            <a:r>
              <a:rPr lang="en-US" sz="2800" dirty="0">
                <a:solidFill>
                  <a:srgbClr val="006600"/>
                </a:solidFill>
              </a:rPr>
              <a:t>, </a:t>
            </a:r>
            <a:r>
              <a:rPr lang="en-US" sz="2800" dirty="0" err="1">
                <a:solidFill>
                  <a:srgbClr val="006600"/>
                </a:solidFill>
              </a:rPr>
              <a:t>chữa</a:t>
            </a:r>
            <a:r>
              <a:rPr lang="en-US" sz="2800" dirty="0">
                <a:solidFill>
                  <a:srgbClr val="006600"/>
                </a:solidFill>
              </a:rPr>
              <a:t> </a:t>
            </a:r>
            <a:r>
              <a:rPr lang="en-US" sz="2800" dirty="0" err="1">
                <a:solidFill>
                  <a:srgbClr val="006600"/>
                </a:solidFill>
              </a:rPr>
              <a:t>bệnh</a:t>
            </a:r>
            <a:r>
              <a:rPr lang="en-US" sz="2800" dirty="0">
                <a:solidFill>
                  <a:srgbClr val="006600"/>
                </a:solidFill>
              </a:rPr>
              <a:t>, </a:t>
            </a:r>
            <a:r>
              <a:rPr lang="en-US" sz="2800" dirty="0" err="1">
                <a:solidFill>
                  <a:srgbClr val="006600"/>
                </a:solidFill>
              </a:rPr>
              <a:t>thể</a:t>
            </a:r>
            <a:r>
              <a:rPr lang="en-US" sz="2800" dirty="0">
                <a:solidFill>
                  <a:srgbClr val="006600"/>
                </a:solidFill>
              </a:rPr>
              <a:t> </a:t>
            </a:r>
            <a:r>
              <a:rPr lang="en-US" sz="2800" dirty="0" err="1">
                <a:solidFill>
                  <a:srgbClr val="006600"/>
                </a:solidFill>
              </a:rPr>
              <a:t>dục</a:t>
            </a:r>
            <a:r>
              <a:rPr lang="en-US" sz="2800" dirty="0">
                <a:solidFill>
                  <a:srgbClr val="006600"/>
                </a:solidFill>
              </a:rPr>
              <a:t> </a:t>
            </a:r>
            <a:r>
              <a:rPr lang="en-US" sz="2800" dirty="0" err="1">
                <a:solidFill>
                  <a:srgbClr val="006600"/>
                </a:solidFill>
              </a:rPr>
              <a:t>thể</a:t>
            </a:r>
            <a:r>
              <a:rPr lang="en-US" sz="2800" dirty="0">
                <a:solidFill>
                  <a:srgbClr val="006600"/>
                </a:solidFill>
              </a:rPr>
              <a:t> </a:t>
            </a:r>
            <a:r>
              <a:rPr lang="en-US" sz="2800" dirty="0" err="1">
                <a:solidFill>
                  <a:srgbClr val="006600"/>
                </a:solidFill>
              </a:rPr>
              <a:t>thao</a:t>
            </a:r>
            <a:r>
              <a:rPr lang="en-US" sz="2800" dirty="0">
                <a:solidFill>
                  <a:srgbClr val="006600"/>
                </a:solidFill>
              </a:rPr>
              <a:t>…</a:t>
            </a:r>
          </a:p>
        </p:txBody>
      </p:sp>
      <p:sp>
        <p:nvSpPr>
          <p:cNvPr id="3" name="TextBox 2"/>
          <p:cNvSpPr txBox="1"/>
          <p:nvPr/>
        </p:nvSpPr>
        <p:spPr>
          <a:xfrm>
            <a:off x="174168" y="128599"/>
            <a:ext cx="2540000" cy="584775"/>
          </a:xfrm>
          <a:prstGeom prst="rect">
            <a:avLst/>
          </a:prstGeom>
          <a:noFill/>
        </p:spPr>
        <p:txBody>
          <a:bodyPr wrap="square" rtlCol="0">
            <a:spAutoFit/>
          </a:bodyPr>
          <a:lstStyle/>
          <a:p>
            <a:r>
              <a:rPr lang="en-US" sz="3200" b="1" dirty="0">
                <a:solidFill>
                  <a:srgbClr val="FF0000"/>
                </a:solidFill>
              </a:rPr>
              <a:t>KẾT LUẬN</a:t>
            </a:r>
          </a:p>
        </p:txBody>
      </p:sp>
    </p:spTree>
    <p:extLst>
      <p:ext uri="{BB962C8B-B14F-4D97-AF65-F5344CB8AC3E}">
        <p14:creationId xmlns:p14="http://schemas.microsoft.com/office/powerpoint/2010/main" val="84270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2627315" y="0"/>
            <a:ext cx="3781425" cy="1837532"/>
            <a:chOff x="0" y="57"/>
            <a:chExt cx="2688" cy="1769"/>
          </a:xfrm>
        </p:grpSpPr>
        <p:pic>
          <p:nvPicPr>
            <p:cNvPr id="34823" name="Picture 5" descr="BACK03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7"/>
              <a:ext cx="2688" cy="1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4" name="Text Box 6"/>
            <p:cNvSpPr txBox="1">
              <a:spLocks noChangeArrowheads="1"/>
            </p:cNvSpPr>
            <p:nvPr/>
          </p:nvSpPr>
          <p:spPr bwMode="auto">
            <a:xfrm>
              <a:off x="84" y="867"/>
              <a:ext cx="2541" cy="527"/>
            </a:xfrm>
            <a:prstGeom prst="rect">
              <a:avLst/>
            </a:prstGeom>
            <a:noFill/>
            <a:ln w="57150">
              <a:noFill/>
              <a:miter lim="800000"/>
              <a:headEnd/>
              <a:tailEnd/>
            </a:ln>
          </p:spPr>
          <p:txBody>
            <a:bodyPr wrap="none" lIns="84594" tIns="42296" rIns="84594" bIns="42296">
              <a:spAutoFit/>
            </a:bodyPr>
            <a:lstStyle>
              <a:lvl1pPr defTabSz="846138" eaLnBrk="0" hangingPunct="0">
                <a:defRPr sz="2800">
                  <a:solidFill>
                    <a:schemeClr val="tx1"/>
                  </a:solidFill>
                  <a:latin typeface="VNI-Thufap2" pitchFamily="2" charset="0"/>
                </a:defRPr>
              </a:lvl1pPr>
              <a:lvl2pPr marL="742950" indent="-285750" defTabSz="846138" eaLnBrk="0" hangingPunct="0">
                <a:defRPr sz="2800">
                  <a:solidFill>
                    <a:schemeClr val="tx1"/>
                  </a:solidFill>
                  <a:latin typeface="VNI-Thufap2" pitchFamily="2" charset="0"/>
                </a:defRPr>
              </a:lvl2pPr>
              <a:lvl3pPr marL="1143000" indent="-228600" defTabSz="846138" eaLnBrk="0" hangingPunct="0">
                <a:defRPr sz="2800">
                  <a:solidFill>
                    <a:schemeClr val="tx1"/>
                  </a:solidFill>
                  <a:latin typeface="VNI-Thufap2" pitchFamily="2" charset="0"/>
                </a:defRPr>
              </a:lvl3pPr>
              <a:lvl4pPr marL="1600200" indent="-228600" defTabSz="846138" eaLnBrk="0" hangingPunct="0">
                <a:defRPr sz="2800">
                  <a:solidFill>
                    <a:schemeClr val="tx1"/>
                  </a:solidFill>
                  <a:latin typeface="VNI-Thufap2" pitchFamily="2" charset="0"/>
                </a:defRPr>
              </a:lvl4pPr>
              <a:lvl5pPr marL="2057400" indent="-228600" defTabSz="846138" eaLnBrk="0" hangingPunct="0">
                <a:defRPr sz="2800">
                  <a:solidFill>
                    <a:schemeClr val="tx1"/>
                  </a:solidFill>
                  <a:latin typeface="VNI-Thufap2" pitchFamily="2" charset="0"/>
                </a:defRPr>
              </a:lvl5pPr>
              <a:lvl6pPr marL="2514600" indent="-228600" defTabSz="846138" eaLnBrk="0" fontAlgn="base" hangingPunct="0">
                <a:spcBef>
                  <a:spcPct val="20000"/>
                </a:spcBef>
                <a:spcAft>
                  <a:spcPct val="0"/>
                </a:spcAft>
                <a:defRPr sz="2800">
                  <a:solidFill>
                    <a:schemeClr val="tx1"/>
                  </a:solidFill>
                  <a:latin typeface="VNI-Thufap2" pitchFamily="2" charset="0"/>
                </a:defRPr>
              </a:lvl6pPr>
              <a:lvl7pPr marL="2971800" indent="-228600" defTabSz="846138" eaLnBrk="0" fontAlgn="base" hangingPunct="0">
                <a:spcBef>
                  <a:spcPct val="20000"/>
                </a:spcBef>
                <a:spcAft>
                  <a:spcPct val="0"/>
                </a:spcAft>
                <a:defRPr sz="2800">
                  <a:solidFill>
                    <a:schemeClr val="tx1"/>
                  </a:solidFill>
                  <a:latin typeface="VNI-Thufap2" pitchFamily="2" charset="0"/>
                </a:defRPr>
              </a:lvl7pPr>
              <a:lvl8pPr marL="3429000" indent="-228600" defTabSz="846138" eaLnBrk="0" fontAlgn="base" hangingPunct="0">
                <a:spcBef>
                  <a:spcPct val="20000"/>
                </a:spcBef>
                <a:spcAft>
                  <a:spcPct val="0"/>
                </a:spcAft>
                <a:defRPr sz="2800">
                  <a:solidFill>
                    <a:schemeClr val="tx1"/>
                  </a:solidFill>
                  <a:latin typeface="VNI-Thufap2" pitchFamily="2" charset="0"/>
                </a:defRPr>
              </a:lvl8pPr>
              <a:lvl9pPr marL="3886200" indent="-228600" defTabSz="846138" eaLnBrk="0" fontAlgn="base" hangingPunct="0">
                <a:spcBef>
                  <a:spcPct val="20000"/>
                </a:spcBef>
                <a:spcAft>
                  <a:spcPct val="0"/>
                </a:spcAft>
                <a:defRPr sz="2800">
                  <a:solidFill>
                    <a:schemeClr val="tx1"/>
                  </a:solidFill>
                  <a:latin typeface="VNI-Thufap2" pitchFamily="2" charset="0"/>
                </a:defRPr>
              </a:lvl9pPr>
            </a:lstStyle>
            <a:p>
              <a:pPr eaLnBrk="1" hangingPunct="1">
                <a:spcBef>
                  <a:spcPct val="0"/>
                </a:spcBef>
              </a:pPr>
              <a:r>
                <a:rPr lang="en-US" sz="3000" b="1" dirty="0">
                  <a:solidFill>
                    <a:srgbClr val="FF3300"/>
                  </a:solidFill>
                  <a:latin typeface="+mn-lt"/>
                </a:rPr>
                <a:t>HƯỚNG DẪN HỌC</a:t>
              </a:r>
            </a:p>
          </p:txBody>
        </p:sp>
      </p:grpSp>
      <p:grpSp>
        <p:nvGrpSpPr>
          <p:cNvPr id="3" name="Group 7"/>
          <p:cNvGrpSpPr>
            <a:grpSpLocks/>
          </p:cNvGrpSpPr>
          <p:nvPr/>
        </p:nvGrpSpPr>
        <p:grpSpPr bwMode="auto">
          <a:xfrm>
            <a:off x="-265339" y="1599168"/>
            <a:ext cx="9144000" cy="2889489"/>
            <a:chOff x="2121" y="89"/>
            <a:chExt cx="3696" cy="2182"/>
          </a:xfrm>
        </p:grpSpPr>
        <p:pic>
          <p:nvPicPr>
            <p:cNvPr id="34821" name="Picture 8" descr="BACK036"/>
            <p:cNvPicPr>
              <a:picLocks noChangeAspect="1" noChangeArrowheads="1"/>
            </p:cNvPicPr>
            <p:nvPr/>
          </p:nvPicPr>
          <p:blipFill>
            <a:blip r:embed="rId3" cstate="print">
              <a:lum bright="-10000" contrast="44000"/>
              <a:extLst>
                <a:ext uri="{28A0092B-C50C-407E-A947-70E740481C1C}">
                  <a14:useLocalDpi xmlns:a14="http://schemas.microsoft.com/office/drawing/2010/main" val="0"/>
                </a:ext>
              </a:extLst>
            </a:blip>
            <a:srcRect/>
            <a:stretch>
              <a:fillRect/>
            </a:stretch>
          </p:blipFill>
          <p:spPr bwMode="auto">
            <a:xfrm rot="20902007">
              <a:off x="2121" y="89"/>
              <a:ext cx="3696" cy="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2" name="Text Box 9"/>
            <p:cNvSpPr txBox="1">
              <a:spLocks noChangeArrowheads="1"/>
            </p:cNvSpPr>
            <p:nvPr/>
          </p:nvSpPr>
          <p:spPr bwMode="auto">
            <a:xfrm rot="21267566">
              <a:off x="3070" y="491"/>
              <a:ext cx="2248" cy="1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84594" tIns="42296" rIns="84594" bIns="42296">
              <a:spAutoFit/>
            </a:bodyPr>
            <a:lstStyle>
              <a:lvl1pPr defTabSz="846138" eaLnBrk="0" hangingPunct="0">
                <a:defRPr sz="2800">
                  <a:solidFill>
                    <a:schemeClr val="tx1"/>
                  </a:solidFill>
                  <a:latin typeface="VNI-Thufap2" pitchFamily="2" charset="0"/>
                </a:defRPr>
              </a:lvl1pPr>
              <a:lvl2pPr marL="742950" indent="-285750" defTabSz="846138" eaLnBrk="0" hangingPunct="0">
                <a:defRPr sz="2800">
                  <a:solidFill>
                    <a:schemeClr val="tx1"/>
                  </a:solidFill>
                  <a:latin typeface="VNI-Thufap2" pitchFamily="2" charset="0"/>
                </a:defRPr>
              </a:lvl2pPr>
              <a:lvl3pPr marL="1143000" indent="-228600" defTabSz="846138" eaLnBrk="0" hangingPunct="0">
                <a:defRPr sz="2800">
                  <a:solidFill>
                    <a:schemeClr val="tx1"/>
                  </a:solidFill>
                  <a:latin typeface="VNI-Thufap2" pitchFamily="2" charset="0"/>
                </a:defRPr>
              </a:lvl3pPr>
              <a:lvl4pPr marL="1600200" indent="-228600" defTabSz="846138" eaLnBrk="0" hangingPunct="0">
                <a:defRPr sz="2800">
                  <a:solidFill>
                    <a:schemeClr val="tx1"/>
                  </a:solidFill>
                  <a:latin typeface="VNI-Thufap2" pitchFamily="2" charset="0"/>
                </a:defRPr>
              </a:lvl4pPr>
              <a:lvl5pPr marL="2057400" indent="-228600" defTabSz="846138" eaLnBrk="0" hangingPunct="0">
                <a:defRPr sz="2800">
                  <a:solidFill>
                    <a:schemeClr val="tx1"/>
                  </a:solidFill>
                  <a:latin typeface="VNI-Thufap2" pitchFamily="2" charset="0"/>
                </a:defRPr>
              </a:lvl5pPr>
              <a:lvl6pPr marL="2514600" indent="-228600" defTabSz="846138" eaLnBrk="0" fontAlgn="base" hangingPunct="0">
                <a:spcBef>
                  <a:spcPct val="20000"/>
                </a:spcBef>
                <a:spcAft>
                  <a:spcPct val="0"/>
                </a:spcAft>
                <a:defRPr sz="2800">
                  <a:solidFill>
                    <a:schemeClr val="tx1"/>
                  </a:solidFill>
                  <a:latin typeface="VNI-Thufap2" pitchFamily="2" charset="0"/>
                </a:defRPr>
              </a:lvl6pPr>
              <a:lvl7pPr marL="2971800" indent="-228600" defTabSz="846138" eaLnBrk="0" fontAlgn="base" hangingPunct="0">
                <a:spcBef>
                  <a:spcPct val="20000"/>
                </a:spcBef>
                <a:spcAft>
                  <a:spcPct val="0"/>
                </a:spcAft>
                <a:defRPr sz="2800">
                  <a:solidFill>
                    <a:schemeClr val="tx1"/>
                  </a:solidFill>
                  <a:latin typeface="VNI-Thufap2" pitchFamily="2" charset="0"/>
                </a:defRPr>
              </a:lvl7pPr>
              <a:lvl8pPr marL="3429000" indent="-228600" defTabSz="846138" eaLnBrk="0" fontAlgn="base" hangingPunct="0">
                <a:spcBef>
                  <a:spcPct val="20000"/>
                </a:spcBef>
                <a:spcAft>
                  <a:spcPct val="0"/>
                </a:spcAft>
                <a:defRPr sz="2800">
                  <a:solidFill>
                    <a:schemeClr val="tx1"/>
                  </a:solidFill>
                  <a:latin typeface="VNI-Thufap2" pitchFamily="2" charset="0"/>
                </a:defRPr>
              </a:lvl8pPr>
              <a:lvl9pPr marL="3886200" indent="-228600" defTabSz="846138" eaLnBrk="0" fontAlgn="base" hangingPunct="0">
                <a:spcBef>
                  <a:spcPct val="20000"/>
                </a:spcBef>
                <a:spcAft>
                  <a:spcPct val="0"/>
                </a:spcAft>
                <a:defRPr sz="2800">
                  <a:solidFill>
                    <a:schemeClr val="tx1"/>
                  </a:solidFill>
                  <a:latin typeface="VNI-Thufap2" pitchFamily="2" charset="0"/>
                </a:defRPr>
              </a:lvl9pPr>
            </a:lstStyle>
            <a:p>
              <a:pPr algn="just">
                <a:spcBef>
                  <a:spcPct val="0"/>
                </a:spcBef>
              </a:pP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Ghi</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lại</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những</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thứ</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em</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quan</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sát</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được</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xung</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quanh</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nơi</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em</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sinh</a:t>
              </a:r>
              <a:r>
                <a:rPr lang="en-US" sz="2000" b="1" i="1" dirty="0">
                  <a:solidFill>
                    <a:srgbClr val="0000CC"/>
                  </a:solidFill>
                  <a:latin typeface="Arial" pitchFamily="34" charset="0"/>
                  <a:cs typeface="Arial" pitchFamily="34" charset="0"/>
                </a:rPr>
                <a:t> </a:t>
              </a:r>
              <a:r>
                <a:rPr lang="en-US" sz="2000" b="1" i="1" dirty="0" err="1">
                  <a:solidFill>
                    <a:srgbClr val="0000CC"/>
                  </a:solidFill>
                  <a:latin typeface="Arial" pitchFamily="34" charset="0"/>
                  <a:cs typeface="Arial" pitchFamily="34" charset="0"/>
                </a:rPr>
                <a:t>sống</a:t>
              </a:r>
              <a:r>
                <a:rPr lang="en-US" sz="2000" b="1" i="1" dirty="0">
                  <a:solidFill>
                    <a:srgbClr val="0000CC"/>
                  </a:solidFill>
                  <a:latin typeface="Arial" pitchFamily="34" charset="0"/>
                  <a:cs typeface="Arial" pitchFamily="34" charset="0"/>
                </a:rPr>
                <a:t>.</a:t>
              </a:r>
            </a:p>
            <a:p>
              <a:pPr algn="just">
                <a:spcBef>
                  <a:spcPct val="0"/>
                </a:spcBef>
              </a:pP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Hoàn</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thành</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các</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nội</a:t>
              </a:r>
              <a:r>
                <a:rPr lang="en-US" sz="2000" b="1" dirty="0">
                  <a:solidFill>
                    <a:srgbClr val="0000CC"/>
                  </a:solidFill>
                  <a:latin typeface="Arial" pitchFamily="34" charset="0"/>
                  <a:cs typeface="Arial" pitchFamily="34" charset="0"/>
                </a:rPr>
                <a:t> dung </a:t>
              </a:r>
              <a:r>
                <a:rPr lang="en-US" sz="2000" b="1" dirty="0" err="1">
                  <a:solidFill>
                    <a:srgbClr val="0000CC"/>
                  </a:solidFill>
                  <a:latin typeface="Arial" pitchFamily="34" charset="0"/>
                  <a:cs typeface="Arial" pitchFamily="34" charset="0"/>
                </a:rPr>
                <a:t>đã</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thực</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hành</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trong</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tiết</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học</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Giữ</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gìn</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để</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sử</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dụng</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cho</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tiết</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học</a:t>
              </a:r>
              <a:r>
                <a:rPr lang="en-US" sz="2000" b="1" dirty="0">
                  <a:solidFill>
                    <a:srgbClr val="0000CC"/>
                  </a:solidFill>
                  <a:latin typeface="Arial" pitchFamily="34" charset="0"/>
                  <a:cs typeface="Arial" pitchFamily="34" charset="0"/>
                </a:rPr>
                <a:t> </a:t>
              </a:r>
              <a:r>
                <a:rPr lang="en-US" sz="2000" b="1" dirty="0" err="1">
                  <a:solidFill>
                    <a:srgbClr val="0000CC"/>
                  </a:solidFill>
                  <a:latin typeface="Arial" pitchFamily="34" charset="0"/>
                  <a:cs typeface="Arial" pitchFamily="34" charset="0"/>
                </a:rPr>
                <a:t>sau</a:t>
              </a:r>
              <a:r>
                <a:rPr lang="en-US" sz="2000" b="1" dirty="0">
                  <a:solidFill>
                    <a:srgbClr val="0000CC"/>
                  </a:solidFill>
                  <a:latin typeface="Arial" pitchFamily="34" charset="0"/>
                  <a:cs typeface="Arial" pitchFamily="34" charset="0"/>
                </a:rPr>
                <a:t>.</a:t>
              </a:r>
              <a:endParaRPr lang="en-US" sz="2000" b="1" i="1" dirty="0">
                <a:solidFill>
                  <a:srgbClr val="0000CC"/>
                </a:solidFill>
                <a:latin typeface="Arial" pitchFamily="34" charset="0"/>
                <a:cs typeface="Arial" pitchFamily="34" charset="0"/>
              </a:endParaRPr>
            </a:p>
          </p:txBody>
        </p:sp>
      </p:grpSp>
      <p:pic>
        <p:nvPicPr>
          <p:cNvPr id="4" name="Picture 3"/>
          <p:cNvPicPr>
            <a:picLocks noChangeAspect="1"/>
          </p:cNvPicPr>
          <p:nvPr/>
        </p:nvPicPr>
        <p:blipFill>
          <a:blip r:embed="rId4">
            <a:extLst>
              <a:ext uri="{BEBA8EAE-BF5A-486C-A8C5-ECC9F3942E4B}">
                <a14:imgProps xmlns:a14="http://schemas.microsoft.com/office/drawing/2010/main">
                  <a14:imgLayer r:embed="rId5">
                    <a14:imgEffect>
                      <a14:backgroundRemoval t="0" b="96591" l="9043" r="100000"/>
                    </a14:imgEffect>
                  </a14:imgLayer>
                </a14:imgProps>
              </a:ext>
              <a:ext uri="{28A0092B-C50C-407E-A947-70E740481C1C}">
                <a14:useLocalDpi xmlns:a14="http://schemas.microsoft.com/office/drawing/2010/main" val="0"/>
              </a:ext>
            </a:extLst>
          </a:blip>
          <a:stretch>
            <a:fillRect/>
          </a:stretch>
        </p:blipFill>
        <p:spPr>
          <a:xfrm>
            <a:off x="6940158" y="4079153"/>
            <a:ext cx="2203843" cy="1730675"/>
          </a:xfrm>
          <a:prstGeom prst="rect">
            <a:avLst/>
          </a:prstGeom>
        </p:spPr>
      </p:pic>
      <p:pic>
        <p:nvPicPr>
          <p:cNvPr id="9" name="Picture 14" descr="bloem23"/>
          <p:cNvPicPr>
            <a:picLocks noChangeAspect="1" noChangeArrowheads="1" noCrop="1"/>
          </p:cNvPicPr>
          <p:nvPr/>
        </p:nvPicPr>
        <p:blipFill>
          <a:blip r:embed="rId6">
            <a:lum bright="-20000" contrast="32000"/>
            <a:extLst>
              <a:ext uri="{28A0092B-C50C-407E-A947-70E740481C1C}">
                <a14:useLocalDpi xmlns:a14="http://schemas.microsoft.com/office/drawing/2010/main" val="0"/>
              </a:ext>
            </a:extLst>
          </a:blip>
          <a:srcRect/>
          <a:stretch>
            <a:fillRect/>
          </a:stretch>
        </p:blipFill>
        <p:spPr bwMode="auto">
          <a:xfrm>
            <a:off x="1499801" y="2410726"/>
            <a:ext cx="549275" cy="48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4" descr="bloem23"/>
          <p:cNvPicPr>
            <a:picLocks noChangeAspect="1" noChangeArrowheads="1" noCrop="1"/>
          </p:cNvPicPr>
          <p:nvPr/>
        </p:nvPicPr>
        <p:blipFill>
          <a:blip r:embed="rId6">
            <a:lum bright="-20000" contrast="32000"/>
            <a:extLst>
              <a:ext uri="{28A0092B-C50C-407E-A947-70E740481C1C}">
                <a14:useLocalDpi xmlns:a14="http://schemas.microsoft.com/office/drawing/2010/main" val="0"/>
              </a:ext>
            </a:extLst>
          </a:blip>
          <a:srcRect/>
          <a:stretch>
            <a:fillRect/>
          </a:stretch>
        </p:blipFill>
        <p:spPr bwMode="auto">
          <a:xfrm>
            <a:off x="1572214" y="3043912"/>
            <a:ext cx="549275" cy="48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4113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 name="PRESENTER_SHAPEINFO" val="&lt;ThreeDShapeInfo&gt;&lt;uuid val=&quot;{4352737B-28A6-40B5-81BC-86F945700313}&quot;/&gt;&lt;isInvalidForFieldText val=&quot;0&quot;/&gt;&lt;Image&gt;&lt;filename val=&quot;C:\Users\BachKim101\Documents\My Adobe Presentations\BINH NGO DAI CAO\data\asimages\{4352737B-28A6-40B5-81BC-86F945700313}_3.png&quot;/&gt;&lt;left val=&quot;39&quot;/&gt;&lt;top val=&quot;45&quot;/&gt;&lt;width val=&quot;690&quot;/&gt;&lt;height val=&quot;6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quot;/&gt;&lt;isInvalidForFieldText val=&quot;0&quot;/&gt;&lt;Image&gt;&lt;filename val=&quot;C:\Users\BachKim101\Documents\My Adobe Presentations\BINH NGO DAI CAO\data\asimages\{6AB696AA-FAE5-4AA9-B8AF-FF5CEFCFBEF3}_3.png&quot;/&gt;&lt;left val=&quot;69&quot;/&gt;&lt;top val=&quot;58&quot;/&gt;&lt;width val=&quot;576&quot;/&gt;&lt;height val=&quot;3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quot;/&gt;&lt;lineCharCount val=&quot;8&quot;/&gt;&lt;/TableIndex&gt;&lt;/ShapeTextInfo&gt;"/>
  <p:tag name="PRESENTER_SHAPEINFO" val="&lt;ThreeDShapeInfo&gt;&lt;uuid val=&quot;{DD717422-DD77-45E8-B608-306E7B72B0A7}&quot;/&gt;&lt;isInvalidForFieldText val=&quot;0&quot;/&gt;&lt;Image&gt;&lt;filename val=&quot;C:\Users\BachKim101\Documents\My Adobe Presentations\BINH NGO DAI CAO\data\asimages\{DD717422-DD77-45E8-B608-306E7B72B0A7}_5.png&quot;/&gt;&lt;left val=&quot;114&quot;/&gt;&lt;top val=&quot;124&quot;/&gt;&lt;width val=&quot;151&quot;/&gt;&lt;height val=&quot;82&quot;/&gt;&lt;hasText val=&quot;1&quot;/&gt;&lt;/Image&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4040</TotalTime>
  <Words>285</Words>
  <Application>Microsoft Office PowerPoint</Application>
  <PresentationFormat>On-screen Show (16:10)</PresentationFormat>
  <Paragraphs>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黑体</vt: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 晓芳</dc:creator>
  <cp:lastModifiedBy>Hoàng Thu Thuỷ</cp:lastModifiedBy>
  <cp:revision>154</cp:revision>
  <dcterms:created xsi:type="dcterms:W3CDTF">2020-02-10T09:35:50Z</dcterms:created>
  <dcterms:modified xsi:type="dcterms:W3CDTF">2025-11-30T09:18:24Z</dcterms:modified>
</cp:coreProperties>
</file>