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6.jpg" ContentType="image/jpeg"/>
  <Override PartName="/ppt/media/image19.jpg" ContentType="image/jpeg"/>
  <Override PartName="/ppt/media/image20.jpg" ContentType="image/jpeg"/>
  <Override PartName="/ppt/media/image22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9" r:id="rId13"/>
    <p:sldId id="270" r:id="rId14"/>
    <p:sldId id="271" r:id="rId15"/>
    <p:sldId id="268" r:id="rId16"/>
    <p:sldId id="272" r:id="rId17"/>
    <p:sldId id="280" r:id="rId18"/>
    <p:sldId id="273" r:id="rId19"/>
    <p:sldId id="281" r:id="rId20"/>
    <p:sldId id="276" r:id="rId21"/>
    <p:sldId id="282" r:id="rId22"/>
    <p:sldId id="278" r:id="rId23"/>
    <p:sldId id="279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3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5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4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57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42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0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3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7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91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0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18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50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6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6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6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0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6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9C0F-B910-4685-A4CA-EAD37636521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1CC1-0668-40AB-BF75-669BE772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0" r:id="rId4"/>
    <p:sldLayoutId id="2147483669" r:id="rId5"/>
    <p:sldLayoutId id="2147483666" r:id="rId6"/>
    <p:sldLayoutId id="2147483665" r:id="rId7"/>
    <p:sldLayoutId id="2147483661" r:id="rId8"/>
    <p:sldLayoutId id="214748366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75" r:id="rId15"/>
    <p:sldLayoutId id="2147483673" r:id="rId16"/>
    <p:sldLayoutId id="2147483672" r:id="rId17"/>
    <p:sldLayoutId id="2147483671" r:id="rId18"/>
    <p:sldLayoutId id="2147483668" r:id="rId19"/>
    <p:sldLayoutId id="2147483667" r:id="rId20"/>
    <p:sldLayoutId id="2147483664" r:id="rId21"/>
    <p:sldLayoutId id="2147483663" r:id="rId22"/>
    <p:sldLayoutId id="2147483662" r:id="rId23"/>
    <p:sldLayoutId id="2147483656" r:id="rId24"/>
    <p:sldLayoutId id="2147483657" r:id="rId25"/>
    <p:sldLayoutId id="2147483658" r:id="rId26"/>
    <p:sldLayoutId id="2147483659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 dirty="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 dirty="0"/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 dirty="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 dirty="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 dirty="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 dirty="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245002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 dirty="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292628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 dirty="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 dirty="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 dirty="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 dirty="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 dirty="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 dirty="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 dirty="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 dirty="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491530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 dirty="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 dirty="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 dirty="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 dirty="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 dirty="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 dirty="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 dirty="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543122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 dirty="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34148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579284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373163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2383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46955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24420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43876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798740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1162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 dirty="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5734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 dirty="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12205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 dirty="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67069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 dirty="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21933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 dirty="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676797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 dirty="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31661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 dirty="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7865258" y="3280825"/>
            <a:ext cx="121808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2160" dirty="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6890121" y="3442291"/>
            <a:ext cx="365425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 dirty="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 dirty="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 dirty="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 dirty="0"/>
          </a:p>
        </p:txBody>
      </p:sp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1772230" y="463719"/>
            <a:ext cx="8830420" cy="48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7" y="144936"/>
            <a:ext cx="856924" cy="856924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2346960" y="2167008"/>
            <a:ext cx="67310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Tiếng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Việt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053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69" y="806493"/>
            <a:ext cx="5359020" cy="4591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7331" y="5677468"/>
            <a:ext cx="734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ĐÁNH VẦN BẰNG ĐỘNG TÁC TAY</a:t>
            </a:r>
          </a:p>
        </p:txBody>
      </p:sp>
    </p:spTree>
    <p:extLst>
      <p:ext uri="{BB962C8B-B14F-4D97-AF65-F5344CB8AC3E}">
        <p14:creationId xmlns:p14="http://schemas.microsoft.com/office/powerpoint/2010/main" val="3166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8"/>
          <p:cNvSpPr/>
          <p:nvPr/>
        </p:nvSpPr>
        <p:spPr>
          <a:xfrm>
            <a:off x="642651" y="1683726"/>
            <a:ext cx="4708770" cy="1277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r>
              <a:rPr lang="en-US" sz="8000" b="1" dirty="0">
                <a:solidFill>
                  <a:schemeClr val="tx1"/>
                </a:solidFill>
                <a:latin typeface="UTM Avo" panose="02040603050506020204" pitchFamily="18" charset="0"/>
              </a:rPr>
              <a:t>à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651" y="3109667"/>
            <a:ext cx="2912534" cy="11194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  <a:endParaRPr lang="en-US" sz="48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5687" y="3109667"/>
            <a:ext cx="2415733" cy="111940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</a:p>
        </p:txBody>
      </p:sp>
      <p:sp>
        <p:nvSpPr>
          <p:cNvPr id="10" name="Rectangle: Rounded Corners 11"/>
          <p:cNvSpPr/>
          <p:nvPr/>
        </p:nvSpPr>
        <p:spPr>
          <a:xfrm>
            <a:off x="5848221" y="2458286"/>
            <a:ext cx="6008914" cy="121108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cê – a – ca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huyền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cà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 </a:t>
            </a:r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1613" y="4439776"/>
            <a:ext cx="3990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UTM Avo" panose="02040603050506020204" pitchFamily="18" charset="0"/>
              </a:rPr>
              <a:t>c</a:t>
            </a: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á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2717" y="4439776"/>
            <a:ext cx="3990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UTM Avo" panose="02040603050506020204" pitchFamily="18" charset="0"/>
              </a:rPr>
              <a:t>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1" t="12328" r="14720" b="766"/>
          <a:stretch/>
        </p:blipFill>
        <p:spPr>
          <a:xfrm>
            <a:off x="4051613" y="1028634"/>
            <a:ext cx="4031454" cy="29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0494" y="2377241"/>
            <a:ext cx="253787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243851" y="2674961"/>
            <a:ext cx="313899" cy="3002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p Arrow 7"/>
          <p:cNvSpPr/>
          <p:nvPr/>
        </p:nvSpPr>
        <p:spPr>
          <a:xfrm>
            <a:off x="4981434" y="4408227"/>
            <a:ext cx="313898" cy="65509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086903" y="4419603"/>
            <a:ext cx="313898" cy="65509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indefinite" fill="hold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69" y="806493"/>
            <a:ext cx="5359020" cy="4591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7331" y="5677468"/>
            <a:ext cx="734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ĐÁNH VẦN BẰNG ĐỘNG TÁC TAY</a:t>
            </a:r>
          </a:p>
        </p:txBody>
      </p:sp>
    </p:spTree>
    <p:extLst>
      <p:ext uri="{BB962C8B-B14F-4D97-AF65-F5344CB8AC3E}">
        <p14:creationId xmlns:p14="http://schemas.microsoft.com/office/powerpoint/2010/main" val="38884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8"/>
          <p:cNvSpPr/>
          <p:nvPr/>
        </p:nvSpPr>
        <p:spPr>
          <a:xfrm>
            <a:off x="751833" y="2052216"/>
            <a:ext cx="4708770" cy="12774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r>
              <a:rPr lang="en-US" sz="8000" b="1" dirty="0">
                <a:solidFill>
                  <a:schemeClr val="tx1"/>
                </a:solidFill>
                <a:latin typeface="UTM Avo" panose="02040603050506020204" pitchFamily="18" charset="0"/>
              </a:rPr>
              <a:t>á</a:t>
            </a:r>
          </a:p>
        </p:txBody>
      </p:sp>
      <p:sp>
        <p:nvSpPr>
          <p:cNvPr id="8" name="Rectangle 7"/>
          <p:cNvSpPr/>
          <p:nvPr/>
        </p:nvSpPr>
        <p:spPr>
          <a:xfrm>
            <a:off x="751833" y="3478157"/>
            <a:ext cx="2912534" cy="11194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  <a:endParaRPr lang="en-US" sz="48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4869" y="3478157"/>
            <a:ext cx="2415733" cy="111940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á</a:t>
            </a:r>
          </a:p>
        </p:txBody>
      </p:sp>
      <p:sp>
        <p:nvSpPr>
          <p:cNvPr id="10" name="Rectangle: Rounded Corners 11"/>
          <p:cNvSpPr/>
          <p:nvPr/>
        </p:nvSpPr>
        <p:spPr>
          <a:xfrm>
            <a:off x="5739859" y="2826776"/>
            <a:ext cx="6008914" cy="121108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cê – a – ca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sắc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cá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21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4"/>
          <p:cNvSpPr txBox="1">
            <a:spLocks noChangeArrowheads="1"/>
          </p:cNvSpPr>
          <p:nvPr/>
        </p:nvSpPr>
        <p:spPr>
          <a:xfrm>
            <a:off x="0" y="31750"/>
            <a:ext cx="12027878" cy="989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3200" b="1" dirty="0">
                <a:solidFill>
                  <a:srgbClr val="FF3399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3.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Đố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: Tiếng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nào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thanh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3399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huyền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278" r="313"/>
          <a:stretch/>
        </p:blipFill>
        <p:spPr>
          <a:xfrm>
            <a:off x="1450482" y="1021278"/>
            <a:ext cx="9126913" cy="55382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15806" y="1508970"/>
            <a:ext cx="1494881" cy="10036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cò</a:t>
            </a:r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807755" y="1402167"/>
            <a:ext cx="1494881" cy="10036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gà</a:t>
            </a:r>
            <a:r>
              <a:rPr lang="vi-VN" sz="2800" b="1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50482" y="3790401"/>
            <a:ext cx="1494881" cy="10036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bò</a:t>
            </a:r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10687" y="5569997"/>
            <a:ext cx="1494881" cy="10036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nhà</a:t>
            </a:r>
          </a:p>
        </p:txBody>
      </p:sp>
      <p:sp>
        <p:nvSpPr>
          <p:cNvPr id="8" name="Oval 7"/>
          <p:cNvSpPr/>
          <p:nvPr/>
        </p:nvSpPr>
        <p:spPr>
          <a:xfrm>
            <a:off x="9234045" y="3902733"/>
            <a:ext cx="1494881" cy="10036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.VnAvant" panose="020B7200000000000000" pitchFamily="34" charset="0"/>
              </a:rPr>
              <a:t>nho</a:t>
            </a:r>
            <a:r>
              <a:rPr lang="vi-VN" sz="2800" b="1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39164" y="5690591"/>
            <a:ext cx="1494881" cy="10036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.VnAvant" panose="020B7200000000000000" pitchFamily="34" charset="0"/>
              </a:rPr>
              <a:t>thỏ</a:t>
            </a:r>
            <a:r>
              <a:rPr lang="vi-VN" sz="2800" b="1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457201"/>
            <a:ext cx="3429000" cy="5163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14" y="425173"/>
            <a:ext cx="3469386" cy="5195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3070" y="5644291"/>
            <a:ext cx="2643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UTM Avo" panose="02040603050506020204" pitchFamily="18" charset="0"/>
              </a:rPr>
              <a:t>ba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49662">
            <a:off x="3224644" y="5677562"/>
            <a:ext cx="2643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`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0466" y="5600090"/>
            <a:ext cx="265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be</a:t>
            </a:r>
          </a:p>
        </p:txBody>
      </p:sp>
      <p:sp>
        <p:nvSpPr>
          <p:cNvPr id="11" name="TextBox 10"/>
          <p:cNvSpPr txBox="1"/>
          <p:nvPr/>
        </p:nvSpPr>
        <p:spPr>
          <a:xfrm rot="349662">
            <a:off x="8825638" y="5650267"/>
            <a:ext cx="2643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5834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49"/>
            <a:ext cx="12192000" cy="6838417"/>
          </a:xfrm>
        </p:spPr>
      </p:pic>
    </p:spTree>
    <p:extLst>
      <p:ext uri="{BB962C8B-B14F-4D97-AF65-F5344CB8AC3E}">
        <p14:creationId xmlns:p14="http://schemas.microsoft.com/office/powerpoint/2010/main" val="171188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748" r="7405" b="2500"/>
          <a:stretch/>
        </p:blipFill>
        <p:spPr>
          <a:xfrm>
            <a:off x="1617339" y="1336088"/>
            <a:ext cx="8814370" cy="4898593"/>
          </a:xfrm>
          <a:prstGeom prst="rect">
            <a:avLst/>
          </a:prstGeom>
        </p:spPr>
      </p:pic>
      <p:sp>
        <p:nvSpPr>
          <p:cNvPr id="30" name="Title 4"/>
          <p:cNvSpPr txBox="1">
            <a:spLocks noChangeArrowheads="1"/>
          </p:cNvSpPr>
          <p:nvPr/>
        </p:nvSpPr>
        <p:spPr>
          <a:xfrm>
            <a:off x="0" y="31750"/>
            <a:ext cx="12027878" cy="989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3200" b="1" dirty="0">
                <a:solidFill>
                  <a:srgbClr val="FF3399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4. 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Tiếng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nào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SimSun" panose="02010600030101010101" pitchFamily="2" charset="-122"/>
              </a:rPr>
              <a:t>thanh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3399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sắc</a:t>
            </a:r>
            <a:r>
              <a:rPr lang="en-US" altLang="zh-CN" sz="3200" dirty="0">
                <a:latin typeface="UTM Avo" panose="02040603050506020204" pitchFamily="18" charset="0"/>
                <a:ea typeface="SimSun" panose="02010600030101010101" pitchFamily="2" charset="-122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1003933" y="1336088"/>
            <a:ext cx="1494881" cy="10036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bé</a:t>
            </a:r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68465" y="526514"/>
            <a:ext cx="1494881" cy="10036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lá</a:t>
            </a:r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87574" y="2169620"/>
            <a:ext cx="1494881" cy="10036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cú</a:t>
            </a:r>
            <a:r>
              <a:rPr lang="vi-VN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694854" y="5231009"/>
            <a:ext cx="1651124" cy="10036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hổ</a:t>
            </a:r>
            <a:r>
              <a:rPr lang="vi-VN" sz="2800" b="1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95112" y="5487185"/>
            <a:ext cx="1668709" cy="10036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bóng</a:t>
            </a:r>
            <a:r>
              <a:rPr lang="vi-VN" sz="2800" b="1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9313" y="5325307"/>
            <a:ext cx="1494881" cy="10036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chó</a:t>
            </a:r>
            <a:r>
              <a:rPr lang="vi-VN" sz="2800" b="1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45755" y="1444752"/>
            <a:ext cx="4053170" cy="3227832"/>
            <a:chOff x="6877245" y="1040587"/>
            <a:chExt cx="4705155" cy="4007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245" y="1040587"/>
              <a:ext cx="2640284" cy="21122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245" y="3152814"/>
              <a:ext cx="4705155" cy="18954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7529" y="1072705"/>
              <a:ext cx="2064871" cy="206487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686477" y="4951903"/>
            <a:ext cx="2643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UTM Avo" panose="02040603050506020204" pitchFamily="18" charset="0"/>
              </a:rPr>
              <a:t>bô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998262">
            <a:off x="2990384" y="4687411"/>
            <a:ext cx="882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`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3694" y="4935144"/>
            <a:ext cx="2643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vi</a:t>
            </a:r>
          </a:p>
        </p:txBody>
      </p:sp>
      <p:sp>
        <p:nvSpPr>
          <p:cNvPr id="12" name="TextBox 11"/>
          <p:cNvSpPr txBox="1"/>
          <p:nvPr/>
        </p:nvSpPr>
        <p:spPr>
          <a:xfrm rot="5998262">
            <a:off x="7889288" y="4589519"/>
            <a:ext cx="68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`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65" y="1087621"/>
            <a:ext cx="2966025" cy="37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5" y="424771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0770" y="2380481"/>
            <a:ext cx="4438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31069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5215" y="1130241"/>
            <a:ext cx="139333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7304004" y="1130241"/>
            <a:ext cx="13292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8859" y="3550948"/>
            <a:ext cx="253787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9923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36" y="326608"/>
            <a:ext cx="9493155" cy="5380584"/>
          </a:xfrm>
        </p:spPr>
      </p:pic>
    </p:spTree>
    <p:extLst>
      <p:ext uri="{BB962C8B-B14F-4D97-AF65-F5344CB8AC3E}">
        <p14:creationId xmlns:p14="http://schemas.microsoft.com/office/powerpoint/2010/main" val="345684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4559" y="1900535"/>
            <a:ext cx="4916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cà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–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cá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(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1)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6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9" y="-431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44062" y="1463039"/>
            <a:ext cx="3868615" cy="3812345"/>
          </a:xfrm>
          <a:prstGeom prst="ellipse">
            <a:avLst/>
          </a:prstGeom>
          <a:solidFill>
            <a:srgbClr val="FFFF99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</a:t>
            </a:r>
            <a:r>
              <a:rPr lang="en-US" sz="10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endParaRPr lang="en-US" sz="10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82696" y="1463038"/>
            <a:ext cx="3868615" cy="3812345"/>
          </a:xfrm>
          <a:prstGeom prst="ellipse">
            <a:avLst/>
          </a:prstGeom>
          <a:solidFill>
            <a:srgbClr val="FFFF99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</a:t>
            </a:r>
            <a:r>
              <a:rPr lang="en-US" sz="10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á</a:t>
            </a:r>
            <a:endParaRPr lang="en-US" sz="10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0213" y="2532060"/>
            <a:ext cx="15957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8353" y="2534795"/>
            <a:ext cx="15957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 dirty="0">
                <a:latin typeface="UTM Avo" panose="020406030505060202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330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9" y="-4310"/>
            <a:ext cx="2143125" cy="2143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844062" y="1463039"/>
            <a:ext cx="3868615" cy="3812345"/>
          </a:xfrm>
          <a:prstGeom prst="ellipse">
            <a:avLst/>
          </a:prstGeom>
          <a:solidFill>
            <a:srgbClr val="FFFF99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82696" y="1463038"/>
            <a:ext cx="3868615" cy="3812345"/>
          </a:xfrm>
          <a:prstGeom prst="ellipse">
            <a:avLst/>
          </a:prstGeom>
          <a:solidFill>
            <a:srgbClr val="FFFF99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4224" y="2138816"/>
            <a:ext cx="21368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0" dirty="0">
                <a:solidFill>
                  <a:srgbClr val="FF0000"/>
                </a:solidFill>
                <a:latin typeface="UTM Avo" panose="02040603050506020204" pitchFamily="18" charset="0"/>
              </a:rPr>
              <a:t>`</a:t>
            </a:r>
          </a:p>
        </p:txBody>
      </p:sp>
      <p:sp>
        <p:nvSpPr>
          <p:cNvPr id="8" name="TextBox 7"/>
          <p:cNvSpPr txBox="1"/>
          <p:nvPr/>
        </p:nvSpPr>
        <p:spPr>
          <a:xfrm rot="4639690">
            <a:off x="7298252" y="1923302"/>
            <a:ext cx="21368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0" dirty="0">
                <a:solidFill>
                  <a:srgbClr val="FF0000"/>
                </a:solidFill>
                <a:latin typeface="UTM Avo" panose="02040603050506020204" pitchFamily="18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84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499" y="4671788"/>
            <a:ext cx="3990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UTM Avo" panose="02040603050506020204" pitchFamily="18" charset="0"/>
              </a:rPr>
              <a:t>c</a:t>
            </a: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à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99" y="1517132"/>
            <a:ext cx="3905250" cy="3000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4603" y="4671788"/>
            <a:ext cx="3990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UTM Avo" panose="020406030505060202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388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0494" y="2377241"/>
            <a:ext cx="253787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ca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14197" y="2606723"/>
            <a:ext cx="286603" cy="3684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p Arrow 7"/>
          <p:cNvSpPr/>
          <p:nvPr/>
        </p:nvSpPr>
        <p:spPr>
          <a:xfrm>
            <a:off x="4981434" y="4408227"/>
            <a:ext cx="313898" cy="65509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086903" y="4419603"/>
            <a:ext cx="313898" cy="65509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indefinite" fill="hold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210755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113</Words>
  <Application>Microsoft Office PowerPoint</Application>
  <PresentationFormat>Widescreen</PresentationFormat>
  <Paragraphs>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DƯƠNG TỬ</cp:lastModifiedBy>
  <cp:revision>16</cp:revision>
  <dcterms:created xsi:type="dcterms:W3CDTF">2021-09-13T15:38:02Z</dcterms:created>
  <dcterms:modified xsi:type="dcterms:W3CDTF">2025-09-08T08:16:26Z</dcterms:modified>
</cp:coreProperties>
</file>