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8" r:id="rId3"/>
    <p:sldMasterId id="2147483710" r:id="rId4"/>
    <p:sldMasterId id="2147483736" r:id="rId5"/>
    <p:sldMasterId id="2147483748" r:id="rId6"/>
    <p:sldMasterId id="2147483774" r:id="rId7"/>
  </p:sldMasterIdLst>
  <p:notesMasterIdLst>
    <p:notesMasterId r:id="rId25"/>
  </p:notesMasterIdLst>
  <p:sldIdLst>
    <p:sldId id="484" r:id="rId8"/>
    <p:sldId id="474" r:id="rId9"/>
    <p:sldId id="275" r:id="rId10"/>
    <p:sldId id="268" r:id="rId11"/>
    <p:sldId id="269" r:id="rId12"/>
    <p:sldId id="272" r:id="rId13"/>
    <p:sldId id="477" r:id="rId14"/>
    <p:sldId id="476" r:id="rId15"/>
    <p:sldId id="306" r:id="rId16"/>
    <p:sldId id="479" r:id="rId17"/>
    <p:sldId id="480" r:id="rId18"/>
    <p:sldId id="481" r:id="rId19"/>
    <p:sldId id="482" r:id="rId20"/>
    <p:sldId id="310" r:id="rId21"/>
    <p:sldId id="483" r:id="rId22"/>
    <p:sldId id="274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1" autoAdjust="0"/>
    <p:restoredTop sz="86408" autoAdjust="0"/>
  </p:normalViewPr>
  <p:slideViewPr>
    <p:cSldViewPr snapToGrid="0">
      <p:cViewPr varScale="1">
        <p:scale>
          <a:sx n="63" d="100"/>
          <a:sy n="63" d="100"/>
        </p:scale>
        <p:origin x="222" y="78"/>
      </p:cViewPr>
      <p:guideLst/>
    </p:cSldViewPr>
  </p:slideViewPr>
  <p:outlineViewPr>
    <p:cViewPr>
      <p:scale>
        <a:sx n="33" d="100"/>
        <a:sy n="33" d="100"/>
      </p:scale>
      <p:origin x="0" y="-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E38CE-1F42-4D44-8E18-86FB23FF9DA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18E3D-1759-47B0-92C3-BD171F6A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03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767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1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690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224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807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9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6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7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3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54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99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71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17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91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04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77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2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1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64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02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80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1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9225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74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59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8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44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09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67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00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6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05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0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3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3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85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996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7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56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08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328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81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34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24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48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9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84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378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9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2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811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129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694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869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890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932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770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002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151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7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269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765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13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16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240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499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613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603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965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342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5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65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8868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62799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5710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230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29539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82633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3405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6359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07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70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4965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732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0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5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7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4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9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5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80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ĐỌC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smtClean="0">
                <a:solidFill>
                  <a:srgbClr val="7030A0"/>
                </a:solidFill>
                <a:cs typeface="Times New Roman" pitchFamily="18" charset="0"/>
              </a:rPr>
              <a:t>BÀI: ÁNH SÁNG CỦA YÊU THƯƠNG 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1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endParaRPr lang="en-US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9080" y="991395"/>
            <a:ext cx="11397748" cy="2363302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" y="3354697"/>
            <a:ext cx="11397748" cy="221169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30E3A-813A-4DD3-AB67-DF9060DABF56}"/>
              </a:ext>
            </a:extLst>
          </p:cNvPr>
          <p:cNvSpPr/>
          <p:nvPr/>
        </p:nvSpPr>
        <p:spPr>
          <a:xfrm>
            <a:off x="808074" y="5747058"/>
            <a:ext cx="10195205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vi-VN" sz="3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Khi thấy mẹ đau bụng dữ dội, Ê-đi-xơn đã làm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2DDD1F-57D4-4863-87ED-25D56370808B}"/>
              </a:ext>
            </a:extLst>
          </p:cNvPr>
          <p:cNvCxnSpPr/>
          <p:nvPr/>
        </p:nvCxnSpPr>
        <p:spPr>
          <a:xfrm flipV="1">
            <a:off x="7620000" y="1320209"/>
            <a:ext cx="3708991" cy="3615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DC38A9-C464-442B-B108-754F786223E4}"/>
              </a:ext>
            </a:extLst>
          </p:cNvPr>
          <p:cNvCxnSpPr>
            <a:cxnSpLocks/>
          </p:cNvCxnSpPr>
          <p:nvPr/>
        </p:nvCxnSpPr>
        <p:spPr>
          <a:xfrm>
            <a:off x="684028" y="1659240"/>
            <a:ext cx="94629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85900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-28576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endParaRPr lang="en-US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4028" y="839787"/>
            <a:ext cx="10972800" cy="2343483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76" y="3083695"/>
            <a:ext cx="11399873" cy="304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30E3A-813A-4DD3-AB67-DF9060DABF56}"/>
              </a:ext>
            </a:extLst>
          </p:cNvPr>
          <p:cNvSpPr/>
          <p:nvPr/>
        </p:nvSpPr>
        <p:spPr>
          <a:xfrm>
            <a:off x="347076" y="5747058"/>
            <a:ext cx="11433797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prstClr val="white"/>
                </a:solidFill>
                <a:cs typeface="Arial-Rounded" panose="020B0500000000000000" pitchFamily="34" charset="0"/>
              </a:rPr>
              <a:t>2. Ê-đi-xơn đã làm cách nào để mẹ được phẫu thuật kịp thời?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2DDD1F-57D4-4863-87ED-25D56370808B}"/>
              </a:ext>
            </a:extLst>
          </p:cNvPr>
          <p:cNvCxnSpPr>
            <a:cxnSpLocks/>
          </p:cNvCxnSpPr>
          <p:nvPr/>
        </p:nvCxnSpPr>
        <p:spPr>
          <a:xfrm>
            <a:off x="7253555" y="4485775"/>
            <a:ext cx="3444925" cy="100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DC38A9-C464-442B-B108-754F786223E4}"/>
              </a:ext>
            </a:extLst>
          </p:cNvPr>
          <p:cNvCxnSpPr>
            <a:cxnSpLocks/>
          </p:cNvCxnSpPr>
          <p:nvPr/>
        </p:nvCxnSpPr>
        <p:spPr>
          <a:xfrm flipV="1">
            <a:off x="808074" y="4883588"/>
            <a:ext cx="9519556" cy="236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5B1687-11B3-4E48-ADA5-1FFEC1BAB59C}"/>
              </a:ext>
            </a:extLst>
          </p:cNvPr>
          <p:cNvCxnSpPr>
            <a:cxnSpLocks/>
          </p:cNvCxnSpPr>
          <p:nvPr/>
        </p:nvCxnSpPr>
        <p:spPr>
          <a:xfrm>
            <a:off x="2565762" y="4495800"/>
            <a:ext cx="314052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30820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endParaRPr lang="en-US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9080" y="839787"/>
            <a:ext cx="1155192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08" y="3535361"/>
            <a:ext cx="11551920" cy="304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30E3A-813A-4DD3-AB67-DF9060DABF56}"/>
              </a:ext>
            </a:extLst>
          </p:cNvPr>
          <p:cNvSpPr/>
          <p:nvPr/>
        </p:nvSpPr>
        <p:spPr>
          <a:xfrm>
            <a:off x="257309" y="6122986"/>
            <a:ext cx="11551919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Những việc làm của Ê-đi-xơn cho thấy tình cảm của cậu dành cho mẹ như thế nào?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1636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endParaRPr lang="en-US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7680" y="839787"/>
            <a:ext cx="11169148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06" y="3535361"/>
            <a:ext cx="11169148" cy="304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30E3A-813A-4DD3-AB67-DF9060DABF56}"/>
              </a:ext>
            </a:extLst>
          </p:cNvPr>
          <p:cNvSpPr/>
          <p:nvPr/>
        </p:nvSpPr>
        <p:spPr>
          <a:xfrm>
            <a:off x="164273" y="6177914"/>
            <a:ext cx="11815961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4</a:t>
            </a:r>
            <a:r>
              <a:rPr lang="vi-VN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Trong câu chuyện trên, em thích nhân vật nào nhất? Vì sao?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7542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33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endParaRPr lang="en-US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37160" y="744083"/>
            <a:ext cx="121920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97856"/>
            <a:ext cx="12192000" cy="304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30E3A-813A-4DD3-AB67-DF9060DABF56}"/>
              </a:ext>
            </a:extLst>
          </p:cNvPr>
          <p:cNvSpPr/>
          <p:nvPr/>
        </p:nvSpPr>
        <p:spPr>
          <a:xfrm>
            <a:off x="-137160" y="6053970"/>
            <a:ext cx="1232916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Những chi tiết nào cho thấy Ê-đi-xơn rất lo cho sức khỏe của mẹ?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F525B0-E2B3-45E5-98D3-41351851E340}"/>
              </a:ext>
            </a:extLst>
          </p:cNvPr>
          <p:cNvCxnSpPr/>
          <p:nvPr/>
        </p:nvCxnSpPr>
        <p:spPr>
          <a:xfrm>
            <a:off x="4236720" y="1143000"/>
            <a:ext cx="72542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7169D9-C426-4F03-8A85-0D7B1B80E06F}"/>
              </a:ext>
            </a:extLst>
          </p:cNvPr>
          <p:cNvCxnSpPr>
            <a:cxnSpLocks/>
          </p:cNvCxnSpPr>
          <p:nvPr/>
        </p:nvCxnSpPr>
        <p:spPr>
          <a:xfrm>
            <a:off x="275813" y="1486989"/>
            <a:ext cx="81642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D6F497-4237-46F5-8251-0D39DC9CEA55}"/>
              </a:ext>
            </a:extLst>
          </p:cNvPr>
          <p:cNvCxnSpPr>
            <a:cxnSpLocks/>
          </p:cNvCxnSpPr>
          <p:nvPr/>
        </p:nvCxnSpPr>
        <p:spPr>
          <a:xfrm flipV="1">
            <a:off x="3777342" y="2667000"/>
            <a:ext cx="7713618" cy="239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071C2B-84F0-442F-AD7D-F190E5C6F656}"/>
              </a:ext>
            </a:extLst>
          </p:cNvPr>
          <p:cNvCxnSpPr>
            <a:cxnSpLocks/>
          </p:cNvCxnSpPr>
          <p:nvPr/>
        </p:nvCxnSpPr>
        <p:spPr>
          <a:xfrm flipV="1">
            <a:off x="275813" y="3032760"/>
            <a:ext cx="2497867" cy="2177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76D9CB-A924-4C3B-8ED3-8D5C582C8C43}"/>
              </a:ext>
            </a:extLst>
          </p:cNvPr>
          <p:cNvCxnSpPr>
            <a:cxnSpLocks/>
          </p:cNvCxnSpPr>
          <p:nvPr/>
        </p:nvCxnSpPr>
        <p:spPr>
          <a:xfrm>
            <a:off x="4471851" y="3744685"/>
            <a:ext cx="7184977" cy="435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08817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3205" y="5259705"/>
            <a:ext cx="1564640" cy="159829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301F8AE-F2DB-4666-9968-D37A3D83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5EB6EC-67D8-4B48-9B88-5CE07140C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5DE149-191D-45F7-A703-AC34E2E73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86" y="490509"/>
            <a:ext cx="11170920" cy="44092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B4BEECA-4F27-4FAE-B36A-4E915A2C1A4E}"/>
              </a:ext>
            </a:extLst>
          </p:cNvPr>
          <p:cNvSpPr/>
          <p:nvPr/>
        </p:nvSpPr>
        <p:spPr>
          <a:xfrm>
            <a:off x="405986" y="5170454"/>
            <a:ext cx="11170919" cy="1458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vi-VN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"Thương mẹ, Ê-đi-xơn ôm đầu suy nghĩ: </a:t>
            </a:r>
            <a:r>
              <a:rPr lang="vi-VN" sz="2400" b="0" i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 nào</a:t>
            </a:r>
            <a:r>
              <a:rPr lang="vi-VN" sz="24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 cứu mẹ bây giờ?"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713">
        <p14:switch dir="r"/>
      </p:transition>
    </mc:Choice>
    <mc:Fallback>
      <p:transition spd="slow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45240" cy="1143000"/>
          </a:xfrm>
        </p:spPr>
        <p:txBody>
          <a:bodyPr>
            <a:normAutofit fontScale="90000"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mệt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3355" y="156845"/>
            <a:ext cx="1478280" cy="89916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407410" y="1694180"/>
            <a:ext cx="5893435" cy="270764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Lấy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nước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mẹ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lang="en-US" sz="3200" noProof="0" dirty="0">
              <a:solidFill>
                <a:prstClr val="white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Lấy</a:t>
            </a: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thuốc</a:t>
            </a: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bố</a:t>
            </a:r>
            <a:endParaRPr kumimoji="0" lang="en-US" sz="3200" b="0" i="0" u="none" strike="noStrike" kern="1200" cap="none" spc="0" normalizeH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………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endParaRPr lang="en-US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8640" y="1114425"/>
            <a:ext cx="11108188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08" y="3810000"/>
            <a:ext cx="11521440" cy="304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207809" y="1023989"/>
            <a:ext cx="8324495" cy="1508105"/>
            <a:chOff x="171401" y="1136919"/>
            <a:chExt cx="2132281" cy="1443072"/>
          </a:xfrm>
        </p:grpSpPr>
        <p:sp>
          <p:nvSpPr>
            <p:cNvPr id="43" name="Hexagon 42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1401" y="1136919"/>
              <a:ext cx="2132281" cy="144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Ê-đi-</a:t>
              </a:r>
              <a:r>
                <a:rPr lang="en-US" sz="3600" dirty="0" err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</a:t>
              </a:r>
              <a:r>
                <a:rPr lang="en-US" sz="360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Nhà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bác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altLang="vi-VN" sz="2800" b="0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Mỹ, đã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phát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minh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ra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đèn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điện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chiếu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phim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kumimoji="0" lang="en-US" altLang="vi-VN" sz="2800" b="0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hát</a:t>
              </a:r>
              <a:r>
                <a:rPr lang="en-US" altLang="vi-VN" sz="2800">
                  <a:solidFill>
                    <a:srgbClr val="231F2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800" smtClean="0">
                  <a:solidFill>
                    <a:srgbClr val="231F2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 nhiều vận dung khác.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99510" y="2700020"/>
            <a:ext cx="7745582" cy="1832610"/>
            <a:chOff x="172324" y="1157225"/>
            <a:chExt cx="2109019" cy="1753583"/>
          </a:xfrm>
        </p:grpSpPr>
        <p:sp>
          <p:nvSpPr>
            <p:cNvPr id="8" name="Hexagon 7"/>
            <p:cNvSpPr/>
            <p:nvPr/>
          </p:nvSpPr>
          <p:spPr>
            <a:xfrm>
              <a:off x="172324" y="1157225"/>
              <a:ext cx="2109019" cy="1753583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43"/>
            <p:cNvSpPr txBox="1"/>
            <p:nvPr/>
          </p:nvSpPr>
          <p:spPr>
            <a:xfrm>
              <a:off x="288974" y="1369884"/>
              <a:ext cx="1988596" cy="144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Ái</a:t>
              </a: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ngại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Thương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cảm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có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phần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lo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lắng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và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không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đành</a:t>
              </a:r>
              <a:r>
                <a:rPr kumimoji="0" lang="en-US" altLang="vi-VN" sz="2800" b="0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lòng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trước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tình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cảnh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người</a:t>
              </a:r>
              <a:r>
                <a:rPr kumimoji="0" lang="en-US" altLang="vi-VN" sz="2800" b="0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khác.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82390" y="4657090"/>
            <a:ext cx="7402831" cy="1537308"/>
            <a:chOff x="172324" y="1157225"/>
            <a:chExt cx="2257340" cy="1471015"/>
          </a:xfrm>
        </p:grpSpPr>
        <p:sp>
          <p:nvSpPr>
            <p:cNvPr id="16" name="Hexagon 15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43"/>
            <p:cNvSpPr txBox="1"/>
            <p:nvPr/>
          </p:nvSpPr>
          <p:spPr>
            <a:xfrm>
              <a:off x="172324" y="1185168"/>
              <a:ext cx="2257340" cy="144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Sắt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tây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Sắt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dát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mỏng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có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tráng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một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lớp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chống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gỉ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sáng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bóng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2E460-8BE1-467D-AF1A-40A3C6EB7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endParaRPr lang="en-US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57C6F-E891-45BF-8276-6FCDD8541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hắt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131F94E-B690-488B-993A-90B85949A9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9C2EA-B9C8-419F-AEF3-3275FDD43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0D819D-868D-429C-9F08-E5D47522FAE2}"/>
              </a:ext>
            </a:extLst>
          </p:cNvPr>
          <p:cNvCxnSpPr>
            <a:cxnSpLocks/>
          </p:cNvCxnSpPr>
          <p:nvPr/>
        </p:nvCxnSpPr>
        <p:spPr>
          <a:xfrm flipH="1">
            <a:off x="3055250" y="1825625"/>
            <a:ext cx="126085" cy="4629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B9B741-FFB8-4A8F-B8E4-9AAD47D60847}"/>
              </a:ext>
            </a:extLst>
          </p:cNvPr>
          <p:cNvCxnSpPr>
            <a:cxnSpLocks/>
          </p:cNvCxnSpPr>
          <p:nvPr/>
        </p:nvCxnSpPr>
        <p:spPr>
          <a:xfrm flipH="1">
            <a:off x="6032957" y="1947520"/>
            <a:ext cx="126085" cy="4629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927244-A8A1-4A60-9ED9-B7229505548F}"/>
              </a:ext>
            </a:extLst>
          </p:cNvPr>
          <p:cNvCxnSpPr>
            <a:cxnSpLocks/>
          </p:cNvCxnSpPr>
          <p:nvPr/>
        </p:nvCxnSpPr>
        <p:spPr>
          <a:xfrm flipH="1">
            <a:off x="10931750" y="1922204"/>
            <a:ext cx="126085" cy="4629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3340C7-9651-408F-A721-4CBEC6216F45}"/>
              </a:ext>
            </a:extLst>
          </p:cNvPr>
          <p:cNvCxnSpPr>
            <a:cxnSpLocks/>
          </p:cNvCxnSpPr>
          <p:nvPr/>
        </p:nvCxnSpPr>
        <p:spPr>
          <a:xfrm flipH="1">
            <a:off x="2112326" y="2385119"/>
            <a:ext cx="126085" cy="4629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3B1BE6-2098-45F7-ABF2-6754C3318F79}"/>
              </a:ext>
            </a:extLst>
          </p:cNvPr>
          <p:cNvCxnSpPr>
            <a:cxnSpLocks/>
          </p:cNvCxnSpPr>
          <p:nvPr/>
        </p:nvCxnSpPr>
        <p:spPr>
          <a:xfrm flipH="1">
            <a:off x="7086872" y="2319571"/>
            <a:ext cx="126085" cy="4629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084B02-00BA-45EE-B931-902393B09486}"/>
              </a:ext>
            </a:extLst>
          </p:cNvPr>
          <p:cNvCxnSpPr>
            <a:cxnSpLocks/>
          </p:cNvCxnSpPr>
          <p:nvPr/>
        </p:nvCxnSpPr>
        <p:spPr>
          <a:xfrm flipH="1">
            <a:off x="6993500" y="2319571"/>
            <a:ext cx="126085" cy="4629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508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endParaRPr lang="en-US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8727" y="922282"/>
            <a:ext cx="11248101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74" y="3593848"/>
            <a:ext cx="11299706" cy="304800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FA1DEA79-3BB1-4852-A878-85686F19EB75}"/>
              </a:ext>
            </a:extLst>
          </p:cNvPr>
          <p:cNvSpPr/>
          <p:nvPr/>
        </p:nvSpPr>
        <p:spPr>
          <a:xfrm>
            <a:off x="3764280" y="6888204"/>
            <a:ext cx="434340" cy="32949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Đọc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nối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tiếp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đoạn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2936049-EAB4-4EA2-9F72-EB374EE78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1" y="569857"/>
            <a:ext cx="527050" cy="122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96D3D71-7CB2-4006-8468-44E3F5638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27" y="1339709"/>
            <a:ext cx="527050" cy="210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12D76D8C-2228-453A-979B-4A62D50FE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4" y="3397139"/>
            <a:ext cx="527050" cy="197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EBF7C875-A403-4439-AFB3-978D7D6AA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1" y="5117848"/>
            <a:ext cx="527050" cy="132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24285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306</Words>
  <Application>Microsoft Office PowerPoint</Application>
  <PresentationFormat>Widescreen</PresentationFormat>
  <Paragraphs>55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Times New Roman</vt:lpstr>
      <vt:lpstr>Verdana</vt:lpstr>
      <vt:lpstr>2_Office Theme</vt:lpstr>
      <vt:lpstr>4_Office Theme</vt:lpstr>
      <vt:lpstr>3_Office Theme</vt:lpstr>
      <vt:lpstr>9_Office Theme</vt:lpstr>
      <vt:lpstr>Office Theme</vt:lpstr>
      <vt:lpstr>6_Office Theme</vt:lpstr>
      <vt:lpstr>7_Office Theme</vt:lpstr>
      <vt:lpstr>PowerPoint Presentation</vt:lpstr>
      <vt:lpstr>PowerPoint Presentation</vt:lpstr>
      <vt:lpstr>PowerPoint Presentation</vt:lpstr>
      <vt:lpstr>Nếu người thân bị mệt, em có thể làm gì để giúp đỡ,  động viên</vt:lpstr>
      <vt:lpstr>Ánh sáng của yêu thương</vt:lpstr>
      <vt:lpstr>PowerPoint Presentation</vt:lpstr>
      <vt:lpstr>Luyện đọc câu dài</vt:lpstr>
      <vt:lpstr>Ánh sáng của yêu thương</vt:lpstr>
      <vt:lpstr>PowerPoint Presentation</vt:lpstr>
      <vt:lpstr>Ánh sáng của yêu thương</vt:lpstr>
      <vt:lpstr>Ánh sáng của yêu thương</vt:lpstr>
      <vt:lpstr>Ánh sáng của yêu thương</vt:lpstr>
      <vt:lpstr>Ánh sáng của yêu thương</vt:lpstr>
      <vt:lpstr>PowerPoint Presentation</vt:lpstr>
      <vt:lpstr>Ánh sáng của yêu thương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26</cp:revision>
  <dcterms:created xsi:type="dcterms:W3CDTF">2021-05-27T10:18:55Z</dcterms:created>
  <dcterms:modified xsi:type="dcterms:W3CDTF">2021-12-26T08:02:33Z</dcterms:modified>
</cp:coreProperties>
</file>