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6" r:id="rId2"/>
  </p:sldMasterIdLst>
  <p:notesMasterIdLst>
    <p:notesMasterId r:id="rId13"/>
  </p:notesMasterIdLst>
  <p:sldIdLst>
    <p:sldId id="333" r:id="rId3"/>
    <p:sldId id="276" r:id="rId4"/>
    <p:sldId id="265" r:id="rId5"/>
    <p:sldId id="266" r:id="rId6"/>
    <p:sldId id="338" r:id="rId7"/>
    <p:sldId id="339" r:id="rId8"/>
    <p:sldId id="268" r:id="rId9"/>
    <p:sldId id="340" r:id="rId10"/>
    <p:sldId id="336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62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23B9DD-F399-E175-5A67-79A516ECF9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740" y="133648"/>
            <a:ext cx="1610312" cy="16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345505" y="2134949"/>
            <a:ext cx="12192000" cy="4723051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0" y="3794670"/>
            <a:ext cx="12192000" cy="3063330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BFDCD-047C-946F-4A66-66D29AA5E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010" y="2284933"/>
            <a:ext cx="2530059" cy="1170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B2D1D-E5FF-6135-5BF6-837640C7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18" y="2905650"/>
            <a:ext cx="7968163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1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F8BA1623-7AED-9D7D-E177-8E78B96C6090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9BD3B-154D-4E98-8DCD-83822550A4BA}"/>
              </a:ext>
            </a:extLst>
          </p:cNvPr>
          <p:cNvSpPr txBox="1"/>
          <p:nvPr/>
        </p:nvSpPr>
        <p:spPr>
          <a:xfrm>
            <a:off x="413656" y="174171"/>
            <a:ext cx="1177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mừng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…)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1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>
            <a:extLst>
              <a:ext uri="{FF2B5EF4-FFF2-40B4-BE49-F238E27FC236}">
                <a16:creationId xmlns:a16="http://schemas.microsoft.com/office/drawing/2014/main" id="{9D0AA7E4-9436-4A5B-B748-E43D859C5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07" y="497114"/>
            <a:ext cx="1136719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81DC6B-0330-4703-B77C-C2CA731B0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491" y="8022"/>
            <a:ext cx="10590220" cy="6858000"/>
          </a:xfrm>
          <a:prstGeom prst="rect">
            <a:avLst/>
          </a:prstGeom>
        </p:spPr>
      </p:pic>
      <p:grpSp>
        <p:nvGrpSpPr>
          <p:cNvPr id="5" name="Group 1261">
            <a:extLst>
              <a:ext uri="{FF2B5EF4-FFF2-40B4-BE49-F238E27FC236}">
                <a16:creationId xmlns:a16="http://schemas.microsoft.com/office/drawing/2014/main" id="{5515A1F4-1A0D-41AB-982B-981675AC8632}"/>
              </a:ext>
            </a:extLst>
          </p:cNvPr>
          <p:cNvGrpSpPr/>
          <p:nvPr/>
        </p:nvGrpSpPr>
        <p:grpSpPr>
          <a:xfrm>
            <a:off x="3721972" y="2425511"/>
            <a:ext cx="1751220" cy="1232944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C930BEF5-B27C-41BD-9898-D208A39B893E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DFD20A7D-2320-4972-93B2-0924B5DE97A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B9B7822-2047-447C-B62F-5B78D6411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5631" y="-776473"/>
            <a:ext cx="6678511" cy="6678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6A729-86D5-27AB-5C28-C78CBE3B1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58" y="2109083"/>
            <a:ext cx="7968163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5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0" y="2134949"/>
            <a:ext cx="12192000" cy="4723051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3200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5C9E6F04-0BD1-AF31-06C3-F1C1754D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" y="643167"/>
            <a:ext cx="12192000" cy="6018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69FAA-F860-4017-7F2B-F2A891326021}"/>
              </a:ext>
            </a:extLst>
          </p:cNvPr>
          <p:cNvSpPr txBox="1"/>
          <p:nvPr/>
        </p:nvSpPr>
        <p:spPr>
          <a:xfrm>
            <a:off x="935083" y="267795"/>
            <a:ext cx="1025434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3500" b="1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1. Kể về những bạn trong lớp có nụ cười thân thiện.</a:t>
            </a:r>
          </a:p>
        </p:txBody>
      </p:sp>
      <p:sp>
        <p:nvSpPr>
          <p:cNvPr id="3" name="Rounded Rectangular Callout 16">
            <a:extLst>
              <a:ext uri="{FF2B5EF4-FFF2-40B4-BE49-F238E27FC236}">
                <a16:creationId xmlns:a16="http://schemas.microsoft.com/office/drawing/2014/main" id="{D7191A4F-B59E-ADAE-5DF6-399A64EE174A}"/>
              </a:ext>
            </a:extLst>
          </p:cNvPr>
          <p:cNvSpPr/>
          <p:nvPr/>
        </p:nvSpPr>
        <p:spPr>
          <a:xfrm>
            <a:off x="3902531" y="1856567"/>
            <a:ext cx="8126185" cy="1036033"/>
          </a:xfrm>
          <a:prstGeom prst="wedgeRoundRectCallout">
            <a:avLst>
              <a:gd name="adj1" fmla="val -33829"/>
              <a:gd name="adj2" fmla="val 91917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cs typeface="Arial" panose="020B0604020202020204" pitchFamily="34" charset="0"/>
              </a:rPr>
              <a:t>Em cảm thấy thế nào khi cười với mọi người và khi người khác cười với em?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795D97A1-C2D3-F1A6-BA5D-38AC04D3B10B}"/>
              </a:ext>
            </a:extLst>
          </p:cNvPr>
          <p:cNvSpPr/>
          <p:nvPr/>
        </p:nvSpPr>
        <p:spPr>
          <a:xfrm>
            <a:off x="4268282" y="3821893"/>
            <a:ext cx="7923718" cy="1036033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vi-VN" sz="3200" dirty="0"/>
              <a:t>Kể một tình huống bạn đã cười thân thiện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19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1515" y="0"/>
            <a:ext cx="8501743" cy="5535386"/>
            <a:chOff x="559754" y="0"/>
            <a:chExt cx="5656217" cy="36229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754" y="0"/>
              <a:ext cx="5656217" cy="362293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95176" y="1148023"/>
              <a:ext cx="3989921" cy="1752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44145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spc="-6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spc="-2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2800" b="1" spc="-2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phấn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khởi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1" spc="-6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tặng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nhìn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tâm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7FF2E5-B98F-47B7-60E7-AF8A71CA1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1" y="2775050"/>
            <a:ext cx="4341667" cy="12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0" y="2134949"/>
            <a:ext cx="12192000" cy="4723051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3200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5C9E6F04-0BD1-AF31-06C3-F1C1754D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" y="643167"/>
            <a:ext cx="12192000" cy="6018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69FAA-F860-4017-7F2B-F2A891326021}"/>
              </a:ext>
            </a:extLst>
          </p:cNvPr>
          <p:cNvSpPr txBox="1"/>
          <p:nvPr/>
        </p:nvSpPr>
        <p:spPr>
          <a:xfrm>
            <a:off x="935083" y="267795"/>
            <a:ext cx="10254343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Kể chuyện hoặc làm động tác vui nhộn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374B0-B24A-2C66-5D9A-6A6BF216E956}"/>
              </a:ext>
            </a:extLst>
          </p:cNvPr>
          <p:cNvSpPr txBox="1"/>
          <p:nvPr/>
        </p:nvSpPr>
        <p:spPr>
          <a:xfrm>
            <a:off x="544815" y="2410926"/>
            <a:ext cx="4728225" cy="2554545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 sát và thực hành đọc nhanh các câu dễ nói nhịu để tạo tiếng cười.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258F7-E053-08D5-D9BE-0D811F7EF1F9}"/>
              </a:ext>
            </a:extLst>
          </p:cNvPr>
          <p:cNvSpPr txBox="1"/>
          <p:nvPr/>
        </p:nvSpPr>
        <p:spPr>
          <a:xfrm>
            <a:off x="5852160" y="2946400"/>
            <a:ext cx="5699760" cy="15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2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5C9E6F04-0BD1-AF31-06C3-F1C1754D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" y="643167"/>
            <a:ext cx="12192000" cy="60188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5AA442-E19C-601B-227A-E9D92AE9AD6A}"/>
              </a:ext>
            </a:extLst>
          </p:cNvPr>
          <p:cNvGrpSpPr/>
          <p:nvPr/>
        </p:nvGrpSpPr>
        <p:grpSpPr>
          <a:xfrm>
            <a:off x="894080" y="1559657"/>
            <a:ext cx="10302240" cy="1412240"/>
            <a:chOff x="4144021" y="1484380"/>
            <a:chExt cx="7574794" cy="48402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AED98F-FBF8-BFA6-9E59-EB8230E913D5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6F084B01-F63F-33C6-FB15-3776F970CA0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Diagonal Corners Rounded 30">
                <a:extLst>
                  <a:ext uri="{FF2B5EF4-FFF2-40B4-BE49-F238E27FC236}">
                    <a16:creationId xmlns:a16="http://schemas.microsoft.com/office/drawing/2014/main" id="{8E7BA713-7A74-3B1C-9C9B-D163715E1C1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919F72-0B77-7F21-2E39-860BA349172E}"/>
                </a:ext>
              </a:extLst>
            </p:cNvPr>
            <p:cNvSpPr txBox="1"/>
            <p:nvPr/>
          </p:nvSpPr>
          <p:spPr>
            <a:xfrm>
              <a:off x="4357395" y="1624003"/>
              <a:ext cx="7168930" cy="400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một câu chuyện hài hoặc làm động tác vui nhộn để các bạn vui cười.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63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57861065-B374-D150-FAAA-E7B24D7E21FE}"/>
              </a:ext>
            </a:extLst>
          </p:cNvPr>
          <p:cNvSpPr/>
          <p:nvPr/>
        </p:nvSpPr>
        <p:spPr>
          <a:xfrm flipH="1">
            <a:off x="2715623" y="1164771"/>
            <a:ext cx="7051040" cy="1485560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cảm thấy thế nào khi mang lại niềm vui cho các bạn khác?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344DDD49-15D3-A0CE-6615-24D6AD7B74D5}"/>
              </a:ext>
            </a:extLst>
          </p:cNvPr>
          <p:cNvSpPr/>
          <p:nvPr/>
        </p:nvSpPr>
        <p:spPr>
          <a:xfrm flipH="1">
            <a:off x="4000138" y="3366919"/>
            <a:ext cx="7051040" cy="1681502"/>
          </a:xfrm>
          <a:prstGeom prst="wedgeRoundRectCallout">
            <a:avLst>
              <a:gd name="adj1" fmla="val 59033"/>
              <a:gd name="adj2" fmla="val 11040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sao bạn lại cười khi nghe/nhìn bạn khác nói vậy?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7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1515" y="0"/>
            <a:ext cx="8501743" cy="5535386"/>
            <a:chOff x="559754" y="0"/>
            <a:chExt cx="5656217" cy="36229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754" y="0"/>
              <a:ext cx="5656217" cy="362293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95176" y="1148023"/>
              <a:ext cx="3989921" cy="1873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44145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cuộc sống, ta luôn đón nhận niềm vui, nụ cười từ người khác và mang niềm vui, nụ cười cho người quanh ta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7FF2E5-B98F-47B7-60E7-AF8A71CA1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1" y="2775050"/>
            <a:ext cx="4341667" cy="12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0" y="2134949"/>
            <a:ext cx="12192000" cy="4723051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图片 5" descr="图片包含 电视&#10;&#10;自动生成的说明">
            <a:extLst>
              <a:ext uri="{FF2B5EF4-FFF2-40B4-BE49-F238E27FC236}">
                <a16:creationId xmlns:a16="http://schemas.microsoft.com/office/drawing/2014/main" id="{702AFC1F-0A5F-41CE-BC59-7263F8BFB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 flipH="1">
            <a:off x="-459879" y="1085754"/>
            <a:ext cx="7891099" cy="5691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AF328-0066-0599-B7BA-6FC9B862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203" y="1476080"/>
            <a:ext cx="7821846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250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UTM Avo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58</cp:revision>
  <dcterms:created xsi:type="dcterms:W3CDTF">2021-06-07T06:59:14Z</dcterms:created>
  <dcterms:modified xsi:type="dcterms:W3CDTF">2025-12-07T16:06:48Z</dcterms:modified>
</cp:coreProperties>
</file>