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336" r:id="rId11"/>
    <p:sldId id="337" r:id="rId12"/>
    <p:sldId id="338" r:id="rId13"/>
    <p:sldId id="339" r:id="rId14"/>
    <p:sldId id="340" r:id="rId15"/>
    <p:sldId id="335" r:id="rId16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44" d="100"/>
          <a:sy n="44" d="100"/>
        </p:scale>
        <p:origin x="9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6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31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7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3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1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45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C00000"/>
                </a:solidFill>
                <a:latin typeface="+mj-lt"/>
              </a:rPr>
              <a:t>THỰC</a:t>
            </a:r>
            <a:r>
              <a:rPr lang="en-US" sz="11500" baseline="0">
                <a:solidFill>
                  <a:srgbClr val="C00000"/>
                </a:solidFill>
                <a:latin typeface="+mj-lt"/>
              </a:rPr>
              <a:t> HÀNH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37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05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54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26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23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4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8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07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210117" y="20813"/>
            <a:ext cx="970783" cy="899059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4416953" y="261295"/>
            <a:ext cx="7574239" cy="363428"/>
            <a:chOff x="3312714" y="195971"/>
            <a:chExt cx="5907873" cy="272571"/>
          </a:xfrm>
        </p:grpSpPr>
        <p:sp>
          <p:nvSpPr>
            <p:cNvPr id="2" name="矩形 1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370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1" y="1557579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93729" y="1996026"/>
            <a:ext cx="6968574" cy="23544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TOÀN VỚI MÔI TRƯỜNG </a:t>
            </a: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NGHỆ TRONG GIA ĐÌNH</a:t>
            </a:r>
          </a:p>
          <a:p>
            <a:pPr algn="ctr"/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5A98AFD3-ADC0-08F3-1C7E-144AAF821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9" y="261125"/>
            <a:ext cx="1393457" cy="1314718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91723195-D12F-9E51-253D-1A207B0CE5BA}"/>
              </a:ext>
            </a:extLst>
          </p:cNvPr>
          <p:cNvSpPr txBox="1"/>
          <p:nvPr/>
        </p:nvSpPr>
        <p:spPr>
          <a:xfrm>
            <a:off x="1919646" y="564541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67ECFC-0E6C-890C-B26E-1DE0BB5AF215}"/>
              </a:ext>
            </a:extLst>
          </p:cNvPr>
          <p:cNvSpPr txBox="1">
            <a:spLocks/>
          </p:cNvSpPr>
          <p:nvPr/>
        </p:nvSpPr>
        <p:spPr>
          <a:xfrm>
            <a:off x="1676400" y="1643763"/>
            <a:ext cx="9036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41123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D7672E-3EBD-0E6B-DF13-9788E84F6409}"/>
              </a:ext>
            </a:extLst>
          </p:cNvPr>
          <p:cNvSpPr txBox="1">
            <a:spLocks/>
          </p:cNvSpPr>
          <p:nvPr/>
        </p:nvSpPr>
        <p:spPr>
          <a:xfrm>
            <a:off x="1708614" y="1290168"/>
            <a:ext cx="9282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Lấy kéo chọc vào cánh quạt đang chạy.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67DF0-4EFD-1B66-AF9F-93AF33BC8DBD}"/>
              </a:ext>
            </a:extLst>
          </p:cNvPr>
          <p:cNvSpPr txBox="1">
            <a:spLocks/>
          </p:cNvSpPr>
          <p:nvPr/>
        </p:nvSpPr>
        <p:spPr>
          <a:xfrm>
            <a:off x="0" y="126599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Ngồi cách xa tivi khi xem.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39DACA-ECAD-E73A-98FF-79F038B697DB}"/>
              </a:ext>
            </a:extLst>
          </p:cNvPr>
          <p:cNvSpPr txBox="1">
            <a:spLocks/>
          </p:cNvSpPr>
          <p:nvPr/>
        </p:nvSpPr>
        <p:spPr>
          <a:xfrm>
            <a:off x="172048" y="12339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Bật loa nghe ca nhạc to hết cỡ.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6"/>
          <p:cNvSpPr/>
          <p:nvPr/>
        </p:nvSpPr>
        <p:spPr>
          <a:xfrm>
            <a:off x="2676294" y="1924683"/>
            <a:ext cx="6883884" cy="155472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5524" y="996761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7" y="1002957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5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40BE97D-23A1-EEE3-6D18-66A12D394F03}"/>
              </a:ext>
            </a:extLst>
          </p:cNvPr>
          <p:cNvSpPr txBox="1"/>
          <p:nvPr/>
        </p:nvSpPr>
        <p:spPr>
          <a:xfrm>
            <a:off x="5943601" y="0"/>
            <a:ext cx="5442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8E8B47-BB06-A157-BF17-8206EFA6C84B}"/>
              </a:ext>
            </a:extLst>
          </p:cNvPr>
          <p:cNvSpPr txBox="1"/>
          <p:nvPr/>
        </p:nvSpPr>
        <p:spPr>
          <a:xfrm>
            <a:off x="5914103" y="914399"/>
            <a:ext cx="545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90E49CC-48A3-A9E8-4DF9-26799A56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3096" cy="68580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61B6F2-84FE-C8B0-ED26-A84E7F52CB67}"/>
              </a:ext>
            </a:extLst>
          </p:cNvPr>
          <p:cNvSpPr txBox="1"/>
          <p:nvPr/>
        </p:nvSpPr>
        <p:spPr>
          <a:xfrm>
            <a:off x="5943599" y="26322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1BB28AD-AA33-549C-E9EC-074D29DE34E5}"/>
              </a:ext>
            </a:extLst>
          </p:cNvPr>
          <p:cNvSpPr txBox="1"/>
          <p:nvPr/>
        </p:nvSpPr>
        <p:spPr>
          <a:xfrm>
            <a:off x="5884606" y="359092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C1177CE-ACD9-F35D-3F1C-A1BDA60BF9E4}"/>
              </a:ext>
            </a:extLst>
          </p:cNvPr>
          <p:cNvSpPr txBox="1"/>
          <p:nvPr/>
        </p:nvSpPr>
        <p:spPr>
          <a:xfrm>
            <a:off x="5899354" y="44610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B8CEC2C-BCC4-9865-D586-392A7A33EA71}"/>
              </a:ext>
            </a:extLst>
          </p:cNvPr>
          <p:cNvSpPr txBox="1"/>
          <p:nvPr/>
        </p:nvSpPr>
        <p:spPr>
          <a:xfrm>
            <a:off x="5869857" y="533123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0342E5-156F-A423-C5E8-32DE6F5D551D}"/>
              </a:ext>
            </a:extLst>
          </p:cNvPr>
          <p:cNvSpPr txBox="1"/>
          <p:nvPr/>
        </p:nvSpPr>
        <p:spPr>
          <a:xfrm>
            <a:off x="619432" y="274144"/>
            <a:ext cx="104455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0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Dọc 1">
            <a:extLst>
              <a:ext uri="{FF2B5EF4-FFF2-40B4-BE49-F238E27FC236}">
                <a16:creationId xmlns:a16="http://schemas.microsoft.com/office/drawing/2014/main" id="{7420358A-F497-48C5-9919-190FB55C2704}"/>
              </a:ext>
            </a:extLst>
          </p:cNvPr>
          <p:cNvSpPr/>
          <p:nvPr/>
        </p:nvSpPr>
        <p:spPr>
          <a:xfrm>
            <a:off x="707922" y="221225"/>
            <a:ext cx="10500852" cy="541265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1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8B605F-3F0E-B5EC-20D7-5A3FB1AECDA8}"/>
              </a:ext>
            </a:extLst>
          </p:cNvPr>
          <p:cNvSpPr txBox="1"/>
          <p:nvPr/>
        </p:nvSpPr>
        <p:spPr>
          <a:xfrm>
            <a:off x="634179" y="501445"/>
            <a:ext cx="1078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1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25F3439-7D18-4A02-8081-AD6F0459F683}"/>
              </a:ext>
            </a:extLst>
          </p:cNvPr>
          <p:cNvSpPr txBox="1"/>
          <p:nvPr/>
        </p:nvSpPr>
        <p:spPr>
          <a:xfrm>
            <a:off x="1765503" y="1150063"/>
            <a:ext cx="84698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82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542529-4579-C593-5A5E-C0ECC4085513}"/>
              </a:ext>
            </a:extLst>
          </p:cNvPr>
          <p:cNvSpPr txBox="1">
            <a:spLocks/>
          </p:cNvSpPr>
          <p:nvPr/>
        </p:nvSpPr>
        <p:spPr>
          <a:xfrm>
            <a:off x="2189017" y="1396047"/>
            <a:ext cx="8575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Tắt ti vi, điều hòa khi không ở trong phòng.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1660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436</Words>
  <Application>Microsoft Office PowerPoint</Application>
  <PresentationFormat>Widescreen</PresentationFormat>
  <Paragraphs>49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Cookies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162</cp:revision>
  <dcterms:created xsi:type="dcterms:W3CDTF">2021-06-02T01:34:28Z</dcterms:created>
  <dcterms:modified xsi:type="dcterms:W3CDTF">2025-01-21T01:59:34Z</dcterms:modified>
</cp:coreProperties>
</file>