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82" r:id="rId4"/>
    <p:sldId id="262" r:id="rId5"/>
    <p:sldId id="305" r:id="rId6"/>
    <p:sldId id="311" r:id="rId7"/>
    <p:sldId id="313" r:id="rId8"/>
    <p:sldId id="315" r:id="rId9"/>
    <p:sldId id="266" r:id="rId10"/>
    <p:sldId id="287" r:id="rId11"/>
    <p:sldId id="317" r:id="rId12"/>
    <p:sldId id="261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D6E9D-9BE7-42F3-8236-D56B3A7E24EA}" type="datetimeFigureOut">
              <a:rPr lang="en-ID" smtClean="0"/>
              <a:t>04/01/2025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4F0A-AAEA-4DFB-9CDC-6AD8FCA8979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292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523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41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777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40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51056-5F28-B882-DDFC-9B0E04F4B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269C49-495C-15D5-6E79-574D11F38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0E449-DCCB-2EF3-5DD9-E7C4F04E8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8DCB-0AD0-4009-8315-CADC5B06DECE}" type="datetimeFigureOut">
              <a:rPr lang="en-ID" smtClean="0"/>
              <a:t>04/01/2025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17E6A-AEEA-AF5B-370A-7B725145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AD50A-05D7-3F38-0B69-773DDE7A6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8E4-7E8D-4262-BA02-10CF785182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71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55DEF-5909-F900-69C8-6A9C28564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CFE33C-09C7-C8BD-EF61-567594D4F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546E4-003A-D383-C1F2-624E9040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8DCB-0AD0-4009-8315-CADC5B06DECE}" type="datetimeFigureOut">
              <a:rPr lang="en-ID" smtClean="0"/>
              <a:t>04/01/2025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EB3F6-8D76-E346-B8F0-02F225375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AEA35-7809-9B24-2158-58C8E42F0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8E4-7E8D-4262-BA02-10CF785182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889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FD44AE-49AE-F733-DC85-BA0FA1226B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2FC556-CA72-4020-1EF3-87D1A3906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0DCE1-20FF-37BE-49A0-BD537E733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8DCB-0AD0-4009-8315-CADC5B06DECE}" type="datetimeFigureOut">
              <a:rPr lang="en-ID" smtClean="0"/>
              <a:t>04/01/2025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3D8CE-6593-91A5-D5F4-BF9AB0215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50AD2-DE9F-3B33-7FE0-7E4FA97F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8E4-7E8D-4262-BA02-10CF785182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49729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4"/>
            <a:ext cx="4836708" cy="63488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4"/>
            <a:ext cx="4836708" cy="6348893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258BEA5-4DC8-A2C6-2385-4D03F0346EB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C8B379D-73D6-9CC8-A992-116C79897075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BF0C94-C598-3D98-D105-58014C1C54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81BDD2-A1E4-E14E-7F58-FE9B0292EE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3CCA26-7937-13CF-F0DD-48A6F8F824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3FEDC0-B887-C991-01AF-79725F20FC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6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C0394-E96D-A940-70B9-F9E37FC4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B7DAD-E2FE-F316-3D98-77536140A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2662E-B28C-7806-FF9F-65C42C46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8DCB-0AD0-4009-8315-CADC5B06DECE}" type="datetimeFigureOut">
              <a:rPr lang="en-ID" smtClean="0"/>
              <a:t>04/01/2025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D8ED0-800C-344A-D0DE-6B29FBE50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BC18A-42DB-4FC7-FCC6-14E92A121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8E4-7E8D-4262-BA02-10CF785182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681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4989-33E0-C769-A13F-96D3D3E37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D0BBC-9AA1-E194-4978-7C75194B9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7DFB9-5BD6-0DC1-925C-053E8CD44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8DCB-0AD0-4009-8315-CADC5B06DECE}" type="datetimeFigureOut">
              <a:rPr lang="en-ID" smtClean="0"/>
              <a:t>04/01/2025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D3F2E-687E-AF77-9A24-BE564A238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97D7A-A4B5-54D6-9B71-F9C88E53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8E4-7E8D-4262-BA02-10CF785182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601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97D7E-6124-3243-28F7-B8ECA5367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0D872-CFDD-7AC5-2212-37261B49A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CB003-0480-C134-B871-CED76658B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7A764-DB69-99C5-BD6E-E60F45C7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8DCB-0AD0-4009-8315-CADC5B06DECE}" type="datetimeFigureOut">
              <a:rPr lang="en-ID" smtClean="0"/>
              <a:t>04/01/2025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318E5-1AA5-85F8-DA24-90C96CDD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315B0-2818-786F-6BE9-65B145E2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8E4-7E8D-4262-BA02-10CF785182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230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92C42-F25A-9EBA-0E60-CE8A684D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44326-88C5-7A8C-E8C1-5C1769C72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F8DFA-6B10-D03B-1466-5754B29A7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288F81-483C-BC3B-8A30-7CCD3FDEE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C24E2E-C3E2-06D8-96B2-C59A19A25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934EBE-8A92-DE6C-ABFD-5280F096E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8DCB-0AD0-4009-8315-CADC5B06DECE}" type="datetimeFigureOut">
              <a:rPr lang="en-ID" smtClean="0"/>
              <a:t>04/01/2025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D63C8C-1F37-ECAB-4329-17A63B3A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F4853A-A659-D580-B8A1-C76FFB1AD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8E4-7E8D-4262-BA02-10CF785182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542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2CF8B-6BB2-EF55-6930-2B16598B4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A93E38-4C10-7144-A138-59DAD774E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8DCB-0AD0-4009-8315-CADC5B06DECE}" type="datetimeFigureOut">
              <a:rPr lang="en-ID" smtClean="0"/>
              <a:t>04/01/2025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48F77-01A4-BCCF-051E-982666610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A62E7-F6E3-C527-7B1C-46075A51D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8E4-7E8D-4262-BA02-10CF785182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865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8BB21B-3B6C-EFC4-420E-638FE53E3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8DCB-0AD0-4009-8315-CADC5B06DECE}" type="datetimeFigureOut">
              <a:rPr lang="en-ID" smtClean="0"/>
              <a:t>04/01/2025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AE4FAF-D767-C77E-3B25-12BB5C9E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A6EF0-D3DB-D221-E1CE-FA58AEA62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8E4-7E8D-4262-BA02-10CF785182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235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4989-5A21-E0CD-D508-DB31D62CF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BBA2C-6408-27CA-EC7B-309C56C55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33904-270A-9D10-54A3-AE874D562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B23B0-D2EA-895B-EC99-B353FD209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8DCB-0AD0-4009-8315-CADC5B06DECE}" type="datetimeFigureOut">
              <a:rPr lang="en-ID" smtClean="0"/>
              <a:t>04/01/2025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87CD6-9821-725B-E53A-037190CBD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B4E8A-2038-EC7C-DF24-FEB2D0D8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8E4-7E8D-4262-BA02-10CF785182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027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083A4-9FB2-10D9-AFD9-2DAA143B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9AF46E-52AD-7FB9-AFB3-5551090E2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990E1F-954E-1EEE-6106-6E7194AD1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F0B26-8206-E127-8575-7353DA41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8DCB-0AD0-4009-8315-CADC5B06DECE}" type="datetimeFigureOut">
              <a:rPr lang="en-ID" smtClean="0"/>
              <a:t>04/01/2025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6CC64-36A2-2334-1132-29DEF00B6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7BF35D-DAB4-5ADC-389E-4CE85E303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8E4-7E8D-4262-BA02-10CF785182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286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7C4969-59E4-395B-84B5-0227DD5D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BE47F-A6FE-7CEB-D305-B1645B29C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6B09C-1CEC-6483-932C-BCA085D05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098DCB-0AD0-4009-8315-CADC5B06DECE}" type="datetimeFigureOut">
              <a:rPr lang="en-ID" smtClean="0"/>
              <a:t>04/01/2025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57584-E30B-A5E1-EFA8-5F15E9479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9AF5A-AD48-D80C-4655-BD18F57A3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CF28E4-7E8D-4262-BA02-10CF785182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302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7" y="1210484"/>
            <a:ext cx="10240645" cy="54013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738" y="2131583"/>
            <a:ext cx="7218290" cy="7254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2D765AE-583C-DA8A-3742-65E11E8829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667" r="30044"/>
          <a:stretch/>
        </p:blipFill>
        <p:spPr>
          <a:xfrm>
            <a:off x="4516413" y="3035296"/>
            <a:ext cx="3337972" cy="13636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83DFFA-398F-2B7E-71EE-D7496AA02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618" y="4259395"/>
            <a:ext cx="10767343" cy="1620834"/>
          </a:xfrm>
          <a:prstGeom prst="rect">
            <a:avLst/>
          </a:prstGeom>
        </p:spPr>
      </p:pic>
      <p:pic>
        <p:nvPicPr>
          <p:cNvPr id="7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F57B07EE-F496-68D7-9FAD-6E4948025C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4" y="121729"/>
            <a:ext cx="1324728" cy="1249872"/>
          </a:xfrm>
          <a:prstGeom prst="ellipse">
            <a:avLst/>
          </a:prstGeom>
        </p:spPr>
      </p:pic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7D4D2A7E-B06D-F1D1-574E-CAFDFEDE3EDC}"/>
              </a:ext>
            </a:extLst>
          </p:cNvPr>
          <p:cNvSpPr txBox="1"/>
          <p:nvPr/>
        </p:nvSpPr>
        <p:spPr>
          <a:xfrm>
            <a:off x="1031541" y="375315"/>
            <a:ext cx="103866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defTabSz="1219170">
              <a:defRPr/>
            </a:pPr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261451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213296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6" name="图片 5" descr="千库网_人物儿童_元素编号133191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936865" y="932180"/>
            <a:ext cx="3681095" cy="5807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132" y="2757063"/>
            <a:ext cx="6468417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6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7">
            <a:extLst>
              <a:ext uri="{FF2B5EF4-FFF2-40B4-BE49-F238E27FC236}">
                <a16:creationId xmlns:a16="http://schemas.microsoft.com/office/drawing/2014/main" id="{53D71D3A-715E-9A3A-286F-DFAEE2BD3DAE}"/>
              </a:ext>
            </a:extLst>
          </p:cNvPr>
          <p:cNvSpPr/>
          <p:nvPr/>
        </p:nvSpPr>
        <p:spPr>
          <a:xfrm>
            <a:off x="690562" y="426720"/>
            <a:ext cx="11298555" cy="6004560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64号-萌趣软糖体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8E7A66-2470-C1DD-0237-5CCF9C941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720"/>
            <a:ext cx="12192000" cy="133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25C465-7D89-6705-EE4C-2DF5C16BC848}"/>
              </a:ext>
            </a:extLst>
          </p:cNvPr>
          <p:cNvSpPr txBox="1"/>
          <p:nvPr/>
        </p:nvSpPr>
        <p:spPr>
          <a:xfrm>
            <a:off x="1056566" y="2204577"/>
            <a:ext cx="5283274" cy="398416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tác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chuyện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gia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đình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Mỗi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nhân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vật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hoặc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việc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chuyện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minh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họa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Ghép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thành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chuyện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hoàn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chỉnh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Trình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bày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chuyện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trước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lớp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字魂64号-萌趣软糖体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64号-萌趣软糖体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862B2E-A0C5-9ADD-F85D-8919EC578F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779"/>
          <a:stretch/>
        </p:blipFill>
        <p:spPr>
          <a:xfrm>
            <a:off x="6705844" y="4186488"/>
            <a:ext cx="4923922" cy="23494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A65C79-20A8-538E-0B13-11980BE532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068"/>
          <a:stretch/>
        </p:blipFill>
        <p:spPr>
          <a:xfrm>
            <a:off x="6705844" y="1619541"/>
            <a:ext cx="4923922" cy="244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1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265859" y="1580840"/>
            <a:ext cx="5247566" cy="687690"/>
            <a:chOff x="7404239" y="1753542"/>
            <a:chExt cx="5247566" cy="687690"/>
          </a:xfrm>
        </p:grpSpPr>
        <p:sp>
          <p:nvSpPr>
            <p:cNvPr id="44" name="矩形 9"/>
            <p:cNvSpPr/>
            <p:nvPr/>
          </p:nvSpPr>
          <p:spPr>
            <a:xfrm>
              <a:off x="7404239" y="1753542"/>
              <a:ext cx="5090961" cy="687690"/>
            </a:xfrm>
            <a:custGeom>
              <a:avLst/>
              <a:gdLst>
                <a:gd name="connsiteX0" fmla="*/ 0 w 2606371"/>
                <a:gd name="connsiteY0" fmla="*/ 0 h 687690"/>
                <a:gd name="connsiteX1" fmla="*/ 625529 w 2606371"/>
                <a:gd name="connsiteY1" fmla="*/ 0 h 687690"/>
                <a:gd name="connsiteX2" fmla="*/ 1277122 w 2606371"/>
                <a:gd name="connsiteY2" fmla="*/ 0 h 687690"/>
                <a:gd name="connsiteX3" fmla="*/ 1928715 w 2606371"/>
                <a:gd name="connsiteY3" fmla="*/ 0 h 687690"/>
                <a:gd name="connsiteX4" fmla="*/ 2606371 w 2606371"/>
                <a:gd name="connsiteY4" fmla="*/ 0 h 687690"/>
                <a:gd name="connsiteX5" fmla="*/ 2606371 w 2606371"/>
                <a:gd name="connsiteY5" fmla="*/ 687690 h 687690"/>
                <a:gd name="connsiteX6" fmla="*/ 1954778 w 2606371"/>
                <a:gd name="connsiteY6" fmla="*/ 687690 h 687690"/>
                <a:gd name="connsiteX7" fmla="*/ 1355313 w 2606371"/>
                <a:gd name="connsiteY7" fmla="*/ 687690 h 687690"/>
                <a:gd name="connsiteX8" fmla="*/ 755848 w 2606371"/>
                <a:gd name="connsiteY8" fmla="*/ 687690 h 687690"/>
                <a:gd name="connsiteX9" fmla="*/ 0 w 2606371"/>
                <a:gd name="connsiteY9" fmla="*/ 687690 h 687690"/>
                <a:gd name="connsiteX10" fmla="*/ 0 w 2606371"/>
                <a:gd name="connsiteY10" fmla="*/ 0 h 68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06371" h="687690" fill="none" extrusionOk="0">
                  <a:moveTo>
                    <a:pt x="0" y="0"/>
                  </a:moveTo>
                  <a:cubicBezTo>
                    <a:pt x="275678" y="21173"/>
                    <a:pt x="471022" y="-775"/>
                    <a:pt x="625529" y="0"/>
                  </a:cubicBezTo>
                  <a:cubicBezTo>
                    <a:pt x="780036" y="775"/>
                    <a:pt x="979106" y="-6630"/>
                    <a:pt x="1277122" y="0"/>
                  </a:cubicBezTo>
                  <a:cubicBezTo>
                    <a:pt x="1575138" y="6630"/>
                    <a:pt x="1792101" y="-22166"/>
                    <a:pt x="1928715" y="0"/>
                  </a:cubicBezTo>
                  <a:cubicBezTo>
                    <a:pt x="2065329" y="22166"/>
                    <a:pt x="2407639" y="-2193"/>
                    <a:pt x="2606371" y="0"/>
                  </a:cubicBezTo>
                  <a:cubicBezTo>
                    <a:pt x="2588458" y="303609"/>
                    <a:pt x="2579644" y="504761"/>
                    <a:pt x="2606371" y="687690"/>
                  </a:cubicBezTo>
                  <a:cubicBezTo>
                    <a:pt x="2412167" y="683612"/>
                    <a:pt x="2144566" y="704895"/>
                    <a:pt x="1954778" y="687690"/>
                  </a:cubicBezTo>
                  <a:cubicBezTo>
                    <a:pt x="1764990" y="670485"/>
                    <a:pt x="1603540" y="661883"/>
                    <a:pt x="1355313" y="687690"/>
                  </a:cubicBezTo>
                  <a:cubicBezTo>
                    <a:pt x="1107086" y="713497"/>
                    <a:pt x="987810" y="689743"/>
                    <a:pt x="755848" y="687690"/>
                  </a:cubicBezTo>
                  <a:cubicBezTo>
                    <a:pt x="523887" y="685637"/>
                    <a:pt x="173276" y="668847"/>
                    <a:pt x="0" y="687690"/>
                  </a:cubicBezTo>
                  <a:cubicBezTo>
                    <a:pt x="22764" y="378947"/>
                    <a:pt x="-17423" y="267336"/>
                    <a:pt x="0" y="0"/>
                  </a:cubicBezTo>
                  <a:close/>
                </a:path>
                <a:path w="2606371" h="687690" stroke="0" extrusionOk="0">
                  <a:moveTo>
                    <a:pt x="0" y="0"/>
                  </a:moveTo>
                  <a:cubicBezTo>
                    <a:pt x="312065" y="24802"/>
                    <a:pt x="469183" y="24445"/>
                    <a:pt x="625529" y="0"/>
                  </a:cubicBezTo>
                  <a:cubicBezTo>
                    <a:pt x="781875" y="-24445"/>
                    <a:pt x="969862" y="-22297"/>
                    <a:pt x="1198931" y="0"/>
                  </a:cubicBezTo>
                  <a:cubicBezTo>
                    <a:pt x="1428000" y="22297"/>
                    <a:pt x="1667941" y="-31161"/>
                    <a:pt x="1902651" y="0"/>
                  </a:cubicBezTo>
                  <a:cubicBezTo>
                    <a:pt x="2137361" y="31161"/>
                    <a:pt x="2341912" y="28455"/>
                    <a:pt x="2606371" y="0"/>
                  </a:cubicBezTo>
                  <a:cubicBezTo>
                    <a:pt x="2574716" y="290458"/>
                    <a:pt x="2615404" y="437292"/>
                    <a:pt x="2606371" y="687690"/>
                  </a:cubicBezTo>
                  <a:cubicBezTo>
                    <a:pt x="2348147" y="716964"/>
                    <a:pt x="2248879" y="698825"/>
                    <a:pt x="2006906" y="687690"/>
                  </a:cubicBezTo>
                  <a:cubicBezTo>
                    <a:pt x="1764934" y="676555"/>
                    <a:pt x="1655988" y="705204"/>
                    <a:pt x="1407440" y="687690"/>
                  </a:cubicBezTo>
                  <a:cubicBezTo>
                    <a:pt x="1158892" y="670176"/>
                    <a:pt x="882550" y="702233"/>
                    <a:pt x="703720" y="687690"/>
                  </a:cubicBezTo>
                  <a:cubicBezTo>
                    <a:pt x="524890" y="673147"/>
                    <a:pt x="144347" y="716941"/>
                    <a:pt x="0" y="687690"/>
                  </a:cubicBezTo>
                  <a:cubicBezTo>
                    <a:pt x="22153" y="419003"/>
                    <a:pt x="15846" y="151178"/>
                    <a:pt x="0" y="0"/>
                  </a:cubicBezTo>
                  <a:close/>
                </a:path>
              </a:pathLst>
            </a:custGeom>
            <a:solidFill>
              <a:srgbClr val="19A1C1"/>
            </a:solidFill>
            <a:ln w="76200">
              <a:solidFill>
                <a:srgbClr val="9CE1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64号-萌趣软糖体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60844" y="1806773"/>
              <a:ext cx="5090961" cy="569451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Việc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nên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làm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: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104435" y="2453005"/>
            <a:ext cx="6921946" cy="3817336"/>
            <a:chOff x="7126941" y="2481728"/>
            <a:chExt cx="4262716" cy="2776072"/>
          </a:xfrm>
        </p:grpSpPr>
        <p:sp>
          <p:nvSpPr>
            <p:cNvPr id="46" name="Cloud 45"/>
            <p:cNvSpPr/>
            <p:nvPr/>
          </p:nvSpPr>
          <p:spPr>
            <a:xfrm>
              <a:off x="7126941" y="2662518"/>
              <a:ext cx="4262716" cy="2595282"/>
            </a:xfrm>
            <a:prstGeom prst="cloud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64号-萌趣软糖体"/>
                <a:cs typeface="+mn-cs"/>
              </a:endParaRPr>
            </a:p>
          </p:txBody>
        </p:sp>
        <p:sp>
          <p:nvSpPr>
            <p:cNvPr id="47" name="Cloud 46"/>
            <p:cNvSpPr/>
            <p:nvPr/>
          </p:nvSpPr>
          <p:spPr>
            <a:xfrm>
              <a:off x="7126941" y="2481728"/>
              <a:ext cx="4262716" cy="2595282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64号-萌趣软糖体"/>
                <a:cs typeface="+mn-cs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848981" y="3015883"/>
            <a:ext cx="5432854" cy="323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Thường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xuyên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bày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tỏ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lòng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ơn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đối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thông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qua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cụ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thương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trước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khi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dịp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sinh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nhật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ngày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Tết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EDE548-DF93-801B-2A9A-B5CEC6EB1D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0"/>
          <a:stretch/>
        </p:blipFill>
        <p:spPr>
          <a:xfrm>
            <a:off x="252070" y="2552659"/>
            <a:ext cx="4971771" cy="27966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521A65-98B2-A523-511C-C0D373DEF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953" y="608539"/>
            <a:ext cx="5535648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2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33" y="1508548"/>
            <a:ext cx="10839627" cy="1975275"/>
          </a:xfrm>
          <a:prstGeom prst="rect">
            <a:avLst/>
          </a:prstGeom>
        </p:spPr>
      </p:pic>
      <p:pic>
        <p:nvPicPr>
          <p:cNvPr id="5" name="图片 4" descr="千库网_人物儿童_元素编号133191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541260" y="2509255"/>
            <a:ext cx="2804160" cy="442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7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213296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19" y="2539740"/>
            <a:ext cx="6474513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2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213296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855" y="2640903"/>
            <a:ext cx="646841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4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304949" y="670174"/>
            <a:ext cx="10200029" cy="888377"/>
            <a:chOff x="995667" y="943822"/>
            <a:chExt cx="10200029" cy="888377"/>
          </a:xfrm>
        </p:grpSpPr>
        <p:grpSp>
          <p:nvGrpSpPr>
            <p:cNvPr id="8" name="Group 7"/>
            <p:cNvGrpSpPr/>
            <p:nvPr/>
          </p:nvGrpSpPr>
          <p:grpSpPr>
            <a:xfrm>
              <a:off x="995667" y="943822"/>
              <a:ext cx="10200029" cy="888377"/>
              <a:chOff x="1028264" y="1494376"/>
              <a:chExt cx="10200029" cy="888377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028264" y="1494376"/>
                <a:ext cx="10200029" cy="888377"/>
                <a:chOff x="1028264" y="1494376"/>
                <a:chExt cx="10200029" cy="888377"/>
              </a:xfrm>
            </p:grpSpPr>
            <p:sp>
              <p:nvSpPr>
                <p:cNvPr id="9" name="矩形 10"/>
                <p:cNvSpPr/>
                <p:nvPr/>
              </p:nvSpPr>
              <p:spPr>
                <a:xfrm>
                  <a:off x="1267946" y="1610430"/>
                  <a:ext cx="9960347" cy="740976"/>
                </a:xfrm>
                <a:custGeom>
                  <a:avLst/>
                  <a:gdLst>
                    <a:gd name="connsiteX0" fmla="*/ 0 w 4114800"/>
                    <a:gd name="connsiteY0" fmla="*/ 0 h 1381125"/>
                    <a:gd name="connsiteX1" fmla="*/ 644652 w 4114800"/>
                    <a:gd name="connsiteY1" fmla="*/ 0 h 1381125"/>
                    <a:gd name="connsiteX2" fmla="*/ 1207008 w 4114800"/>
                    <a:gd name="connsiteY2" fmla="*/ 0 h 1381125"/>
                    <a:gd name="connsiteX3" fmla="*/ 1975104 w 4114800"/>
                    <a:gd name="connsiteY3" fmla="*/ 0 h 1381125"/>
                    <a:gd name="connsiteX4" fmla="*/ 2619756 w 4114800"/>
                    <a:gd name="connsiteY4" fmla="*/ 0 h 1381125"/>
                    <a:gd name="connsiteX5" fmla="*/ 3264408 w 4114800"/>
                    <a:gd name="connsiteY5" fmla="*/ 0 h 1381125"/>
                    <a:gd name="connsiteX6" fmla="*/ 4114800 w 4114800"/>
                    <a:gd name="connsiteY6" fmla="*/ 0 h 1381125"/>
                    <a:gd name="connsiteX7" fmla="*/ 4114800 w 4114800"/>
                    <a:gd name="connsiteY7" fmla="*/ 662940 h 1381125"/>
                    <a:gd name="connsiteX8" fmla="*/ 4114800 w 4114800"/>
                    <a:gd name="connsiteY8" fmla="*/ 1381125 h 1381125"/>
                    <a:gd name="connsiteX9" fmla="*/ 3511296 w 4114800"/>
                    <a:gd name="connsiteY9" fmla="*/ 1381125 h 1381125"/>
                    <a:gd name="connsiteX10" fmla="*/ 2825496 w 4114800"/>
                    <a:gd name="connsiteY10" fmla="*/ 1381125 h 1381125"/>
                    <a:gd name="connsiteX11" fmla="*/ 2139696 w 4114800"/>
                    <a:gd name="connsiteY11" fmla="*/ 1381125 h 1381125"/>
                    <a:gd name="connsiteX12" fmla="*/ 1495044 w 4114800"/>
                    <a:gd name="connsiteY12" fmla="*/ 1381125 h 1381125"/>
                    <a:gd name="connsiteX13" fmla="*/ 726948 w 4114800"/>
                    <a:gd name="connsiteY13" fmla="*/ 1381125 h 1381125"/>
                    <a:gd name="connsiteX14" fmla="*/ 0 w 4114800"/>
                    <a:gd name="connsiteY14" fmla="*/ 1381125 h 1381125"/>
                    <a:gd name="connsiteX15" fmla="*/ 0 w 4114800"/>
                    <a:gd name="connsiteY15" fmla="*/ 718185 h 1381125"/>
                    <a:gd name="connsiteX16" fmla="*/ 0 w 4114800"/>
                    <a:gd name="connsiteY16" fmla="*/ 0 h 1381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114800" h="1381125" extrusionOk="0">
                      <a:moveTo>
                        <a:pt x="0" y="0"/>
                      </a:moveTo>
                      <a:cubicBezTo>
                        <a:pt x="276109" y="5266"/>
                        <a:pt x="325589" y="-19584"/>
                        <a:pt x="644652" y="0"/>
                      </a:cubicBezTo>
                      <a:cubicBezTo>
                        <a:pt x="963715" y="19584"/>
                        <a:pt x="1064991" y="6066"/>
                        <a:pt x="1207008" y="0"/>
                      </a:cubicBezTo>
                      <a:cubicBezTo>
                        <a:pt x="1349025" y="-6066"/>
                        <a:pt x="1791724" y="14506"/>
                        <a:pt x="1975104" y="0"/>
                      </a:cubicBezTo>
                      <a:cubicBezTo>
                        <a:pt x="2158484" y="-14506"/>
                        <a:pt x="2397469" y="20822"/>
                        <a:pt x="2619756" y="0"/>
                      </a:cubicBezTo>
                      <a:cubicBezTo>
                        <a:pt x="2842043" y="-20822"/>
                        <a:pt x="2992157" y="20388"/>
                        <a:pt x="3264408" y="0"/>
                      </a:cubicBezTo>
                      <a:cubicBezTo>
                        <a:pt x="3536659" y="-20388"/>
                        <a:pt x="3855620" y="38211"/>
                        <a:pt x="4114800" y="0"/>
                      </a:cubicBezTo>
                      <a:cubicBezTo>
                        <a:pt x="4138362" y="299779"/>
                        <a:pt x="4106054" y="343833"/>
                        <a:pt x="4114800" y="662940"/>
                      </a:cubicBezTo>
                      <a:cubicBezTo>
                        <a:pt x="4123546" y="982047"/>
                        <a:pt x="4104629" y="1100717"/>
                        <a:pt x="4114800" y="1381125"/>
                      </a:cubicBezTo>
                      <a:cubicBezTo>
                        <a:pt x="3910496" y="1396864"/>
                        <a:pt x="3633718" y="1365550"/>
                        <a:pt x="3511296" y="1381125"/>
                      </a:cubicBezTo>
                      <a:cubicBezTo>
                        <a:pt x="3388874" y="1396700"/>
                        <a:pt x="3096389" y="1387417"/>
                        <a:pt x="2825496" y="1381125"/>
                      </a:cubicBezTo>
                      <a:cubicBezTo>
                        <a:pt x="2554603" y="1374833"/>
                        <a:pt x="2326241" y="1375081"/>
                        <a:pt x="2139696" y="1381125"/>
                      </a:cubicBezTo>
                      <a:cubicBezTo>
                        <a:pt x="1953151" y="1387169"/>
                        <a:pt x="1781266" y="1384626"/>
                        <a:pt x="1495044" y="1381125"/>
                      </a:cubicBezTo>
                      <a:cubicBezTo>
                        <a:pt x="1208822" y="1377624"/>
                        <a:pt x="1045232" y="1402451"/>
                        <a:pt x="726948" y="1381125"/>
                      </a:cubicBezTo>
                      <a:cubicBezTo>
                        <a:pt x="408664" y="1359799"/>
                        <a:pt x="350959" y="1374381"/>
                        <a:pt x="0" y="1381125"/>
                      </a:cubicBezTo>
                      <a:cubicBezTo>
                        <a:pt x="-28690" y="1065020"/>
                        <a:pt x="-5765" y="860041"/>
                        <a:pt x="0" y="718185"/>
                      </a:cubicBezTo>
                      <a:cubicBezTo>
                        <a:pt x="5765" y="576329"/>
                        <a:pt x="-20511" y="15118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rgbClr val="FF0066"/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64号-萌趣软糖体"/>
                    <a:ea typeface="字魂64号-萌趣软糖体"/>
                    <a:cs typeface="+mn-cs"/>
                  </a:endParaRPr>
                </a:p>
              </p:txBody>
            </p:sp>
            <p:sp>
              <p:nvSpPr>
                <p:cNvPr id="10" name="椭圆 23"/>
                <p:cNvSpPr/>
                <p:nvPr/>
              </p:nvSpPr>
              <p:spPr>
                <a:xfrm>
                  <a:off x="1028264" y="1494376"/>
                  <a:ext cx="888377" cy="888377"/>
                </a:xfrm>
                <a:prstGeom prst="ellipse">
                  <a:avLst/>
                </a:prstGeom>
                <a:solidFill>
                  <a:srgbClr val="FF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字魂64号-萌趣软糖体" panose="00000500000000000000" charset="-122"/>
                    <a:ea typeface="字魂64号-萌趣软糖体" panose="00000500000000000000" charset="-122"/>
                    <a:cs typeface="+mn-cs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1169893" y="1579083"/>
                <a:ext cx="605118" cy="754694"/>
              </a:xfrm>
              <a:prstGeom prst="rect">
                <a:avLst/>
              </a:prstGeom>
              <a:noFill/>
            </p:spPr>
            <p:txBody>
              <a:bodyPr wrap="square" lIns="0" t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Showcard" panose="02040603050506020204" pitchFamily="18" charset="0"/>
                    <a:ea typeface="字魂64号-萌趣软糖体"/>
                    <a:cs typeface="+mn-cs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961010" y="1153851"/>
              <a:ext cx="9119365" cy="51161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Hát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đọc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thơ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cảm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gia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đình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FC284AB-88D5-9C85-CBE0-F04B09E56127}"/>
              </a:ext>
            </a:extLst>
          </p:cNvPr>
          <p:cNvSpPr txBox="1"/>
          <p:nvPr/>
        </p:nvSpPr>
        <p:spPr>
          <a:xfrm>
            <a:off x="1001231" y="1914501"/>
            <a:ext cx="5523573" cy="2062809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tổ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hát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bà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bố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mẹ</a:t>
            </a:r>
            <a:r>
              <a:rPr lang="en-US" sz="2800" b="1" dirty="0">
                <a:solidFill>
                  <a:srgbClr val="FF0066"/>
                </a:solidFill>
                <a:latin typeface="UTM Avo" panose="02040603050506020204" pitchFamily="18" charset="0"/>
                <a:ea typeface="字魂64号-萌趣软糖体"/>
              </a:rPr>
              <a:t>, </a:t>
            </a:r>
            <a:r>
              <a:rPr lang="en-US" sz="2800" b="1" dirty="0" err="1">
                <a:solidFill>
                  <a:srgbClr val="FF0066"/>
                </a:solidFill>
                <a:latin typeface="UTM Avo" panose="02040603050506020204" pitchFamily="18" charset="0"/>
                <a:ea typeface="字魂64号-萌趣软糖体"/>
              </a:rPr>
              <a:t>anh</a:t>
            </a:r>
            <a:r>
              <a:rPr lang="en-US" sz="2800" b="1" dirty="0">
                <a:solidFill>
                  <a:srgbClr val="FF0066"/>
                </a:solidFill>
                <a:latin typeface="UTM Avo" panose="02040603050506020204" pitchFamily="18" charset="0"/>
                <a:ea typeface="字魂64号-萌趣软糖体"/>
              </a:rPr>
              <a:t>, </a:t>
            </a:r>
            <a:r>
              <a:rPr lang="en-US" sz="2800" b="1" dirty="0" err="1">
                <a:solidFill>
                  <a:srgbClr val="FF0066"/>
                </a:solidFill>
                <a:latin typeface="UTM Avo" panose="02040603050506020204" pitchFamily="18" charset="0"/>
                <a:ea typeface="字魂64号-萌趣软糖体"/>
              </a:rPr>
              <a:t>chị</a:t>
            </a:r>
            <a:r>
              <a:rPr lang="en-US" sz="2800" b="1" dirty="0">
                <a:solidFill>
                  <a:srgbClr val="FF0066"/>
                </a:solidFill>
                <a:latin typeface="UTM Avo" panose="02040603050506020204" pitchFamily="18" charset="0"/>
                <a:ea typeface="字魂64号-萌趣软糖体"/>
              </a:rPr>
              <a:t>, </a:t>
            </a:r>
            <a:r>
              <a:rPr lang="en-US" sz="2800" b="1" dirty="0" err="1">
                <a:solidFill>
                  <a:srgbClr val="FF0066"/>
                </a:solidFill>
                <a:latin typeface="UTM Avo" panose="02040603050506020204" pitchFamily="18" charset="0"/>
                <a:ea typeface="字魂64号-萌趣软糖体"/>
              </a:rPr>
              <a:t>em</a:t>
            </a:r>
            <a:r>
              <a:rPr lang="en-US" sz="2800" b="1" dirty="0">
                <a:solidFill>
                  <a:srgbClr val="FF0066"/>
                </a:solidFill>
                <a:latin typeface="UTM Avo" panose="02040603050506020204" pitchFamily="18" charset="0"/>
                <a:ea typeface="字魂64号-萌趣软糖体"/>
              </a:rPr>
              <a:t>,…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UTM Avo" panose="02040603050506020204" pitchFamily="18" charset="0"/>
              <a:ea typeface="字魂64号-萌趣软糖体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23B25B-7B2C-3E89-5854-339F45FA57D8}"/>
              </a:ext>
            </a:extLst>
          </p:cNvPr>
          <p:cNvSpPr txBox="1"/>
          <p:nvPr/>
        </p:nvSpPr>
        <p:spPr>
          <a:xfrm>
            <a:off x="982224" y="4179556"/>
            <a:ext cx="5523573" cy="1545744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tổ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bắt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thăm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tự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diễn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khúc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nối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tiếp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BD72FE-91FF-92DF-2BE7-43F6CEADB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904" y="2044412"/>
            <a:ext cx="4465942" cy="342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1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rder">
            <a:extLst>
              <a:ext uri="{FF2B5EF4-FFF2-40B4-BE49-F238E27FC236}">
                <a16:creationId xmlns:a16="http://schemas.microsoft.com/office/drawing/2014/main" id="{C38AA5EE-9B47-410E-8D40-69BCE4970306}"/>
              </a:ext>
            </a:extLst>
          </p:cNvPr>
          <p:cNvSpPr/>
          <p:nvPr/>
        </p:nvSpPr>
        <p:spPr>
          <a:xfrm rot="2669755">
            <a:off x="-1287894" y="-3276855"/>
            <a:ext cx="14557477" cy="13498486"/>
          </a:xfrm>
          <a:custGeom>
            <a:avLst/>
            <a:gdLst>
              <a:gd name="connsiteX0" fmla="*/ 12526857 w 14557477"/>
              <a:gd name="connsiteY0" fmla="*/ 5918137 h 13498486"/>
              <a:gd name="connsiteX1" fmla="*/ 13035940 w 14557477"/>
              <a:gd name="connsiteY1" fmla="*/ 5417934 h 13498486"/>
              <a:gd name="connsiteX2" fmla="*/ 13968422 w 14557477"/>
              <a:gd name="connsiteY2" fmla="*/ 5417934 h 13498486"/>
              <a:gd name="connsiteX3" fmla="*/ 13459338 w 14557477"/>
              <a:gd name="connsiteY3" fmla="*/ 5918137 h 13498486"/>
              <a:gd name="connsiteX4" fmla="*/ 11825500 w 14557477"/>
              <a:gd name="connsiteY4" fmla="*/ 6607260 h 13498486"/>
              <a:gd name="connsiteX5" fmla="*/ 12334585 w 14557477"/>
              <a:gd name="connsiteY5" fmla="*/ 6107056 h 13498486"/>
              <a:gd name="connsiteX6" fmla="*/ 13267067 w 14557477"/>
              <a:gd name="connsiteY6" fmla="*/ 6107055 h 13498486"/>
              <a:gd name="connsiteX7" fmla="*/ 12757982 w 14557477"/>
              <a:gd name="connsiteY7" fmla="*/ 6607260 h 13498486"/>
              <a:gd name="connsiteX8" fmla="*/ 11124144 w 14557477"/>
              <a:gd name="connsiteY8" fmla="*/ 7296383 h 13498486"/>
              <a:gd name="connsiteX9" fmla="*/ 11633228 w 14557477"/>
              <a:gd name="connsiteY9" fmla="*/ 6796179 h 13498486"/>
              <a:gd name="connsiteX10" fmla="*/ 12565709 w 14557477"/>
              <a:gd name="connsiteY10" fmla="*/ 6796179 h 13498486"/>
              <a:gd name="connsiteX11" fmla="*/ 12056625 w 14557477"/>
              <a:gd name="connsiteY11" fmla="*/ 7296383 h 13498486"/>
              <a:gd name="connsiteX12" fmla="*/ 10422788 w 14557477"/>
              <a:gd name="connsiteY12" fmla="*/ 7985505 h 13498486"/>
              <a:gd name="connsiteX13" fmla="*/ 10931872 w 14557477"/>
              <a:gd name="connsiteY13" fmla="*/ 7485301 h 13498486"/>
              <a:gd name="connsiteX14" fmla="*/ 11864354 w 14557477"/>
              <a:gd name="connsiteY14" fmla="*/ 7485301 h 13498486"/>
              <a:gd name="connsiteX15" fmla="*/ 11355269 w 14557477"/>
              <a:gd name="connsiteY15" fmla="*/ 7985505 h 13498486"/>
              <a:gd name="connsiteX16" fmla="*/ 9721433 w 14557477"/>
              <a:gd name="connsiteY16" fmla="*/ 8674627 h 13498486"/>
              <a:gd name="connsiteX17" fmla="*/ 10230517 w 14557477"/>
              <a:gd name="connsiteY17" fmla="*/ 8174423 h 13498486"/>
              <a:gd name="connsiteX18" fmla="*/ 11162998 w 14557477"/>
              <a:gd name="connsiteY18" fmla="*/ 8174423 h 13498486"/>
              <a:gd name="connsiteX19" fmla="*/ 10653914 w 14557477"/>
              <a:gd name="connsiteY19" fmla="*/ 8674627 h 13498486"/>
              <a:gd name="connsiteX20" fmla="*/ 9020076 w 14557477"/>
              <a:gd name="connsiteY20" fmla="*/ 9363750 h 13498486"/>
              <a:gd name="connsiteX21" fmla="*/ 9529161 w 14557477"/>
              <a:gd name="connsiteY21" fmla="*/ 8863545 h 13498486"/>
              <a:gd name="connsiteX22" fmla="*/ 10461642 w 14557477"/>
              <a:gd name="connsiteY22" fmla="*/ 8863545 h 13498486"/>
              <a:gd name="connsiteX23" fmla="*/ 9952557 w 14557477"/>
              <a:gd name="connsiteY23" fmla="*/ 9363750 h 13498486"/>
              <a:gd name="connsiteX24" fmla="*/ 8318720 w 14557477"/>
              <a:gd name="connsiteY24" fmla="*/ 10052873 h 13498486"/>
              <a:gd name="connsiteX25" fmla="*/ 8827805 w 14557477"/>
              <a:gd name="connsiteY25" fmla="*/ 9552668 h 13498486"/>
              <a:gd name="connsiteX26" fmla="*/ 9760286 w 14557477"/>
              <a:gd name="connsiteY26" fmla="*/ 9552668 h 13498486"/>
              <a:gd name="connsiteX27" fmla="*/ 9251201 w 14557477"/>
              <a:gd name="connsiteY27" fmla="*/ 10052873 h 13498486"/>
              <a:gd name="connsiteX28" fmla="*/ 7617364 w 14557477"/>
              <a:gd name="connsiteY28" fmla="*/ 10741995 h 13498486"/>
              <a:gd name="connsiteX29" fmla="*/ 8126449 w 14557477"/>
              <a:gd name="connsiteY29" fmla="*/ 10241790 h 13498486"/>
              <a:gd name="connsiteX30" fmla="*/ 9058929 w 14557477"/>
              <a:gd name="connsiteY30" fmla="*/ 10241790 h 13498486"/>
              <a:gd name="connsiteX31" fmla="*/ 8549845 w 14557477"/>
              <a:gd name="connsiteY31" fmla="*/ 10741995 h 13498486"/>
              <a:gd name="connsiteX32" fmla="*/ 6916008 w 14557477"/>
              <a:gd name="connsiteY32" fmla="*/ 11431117 h 13498486"/>
              <a:gd name="connsiteX33" fmla="*/ 7425092 w 14557477"/>
              <a:gd name="connsiteY33" fmla="*/ 10930913 h 13498486"/>
              <a:gd name="connsiteX34" fmla="*/ 8357573 w 14557477"/>
              <a:gd name="connsiteY34" fmla="*/ 10930913 h 13498486"/>
              <a:gd name="connsiteX35" fmla="*/ 7848489 w 14557477"/>
              <a:gd name="connsiteY35" fmla="*/ 11431117 h 13498486"/>
              <a:gd name="connsiteX36" fmla="*/ 6214652 w 14557477"/>
              <a:gd name="connsiteY36" fmla="*/ 12120240 h 13498486"/>
              <a:gd name="connsiteX37" fmla="*/ 6723736 w 14557477"/>
              <a:gd name="connsiteY37" fmla="*/ 11620035 h 13498486"/>
              <a:gd name="connsiteX38" fmla="*/ 7656217 w 14557477"/>
              <a:gd name="connsiteY38" fmla="*/ 11620035 h 13498486"/>
              <a:gd name="connsiteX39" fmla="*/ 7147133 w 14557477"/>
              <a:gd name="connsiteY39" fmla="*/ 12120240 h 13498486"/>
              <a:gd name="connsiteX40" fmla="*/ 5513296 w 14557477"/>
              <a:gd name="connsiteY40" fmla="*/ 12809362 h 13498486"/>
              <a:gd name="connsiteX41" fmla="*/ 6022380 w 14557477"/>
              <a:gd name="connsiteY41" fmla="*/ 12309158 h 13498486"/>
              <a:gd name="connsiteX42" fmla="*/ 6954861 w 14557477"/>
              <a:gd name="connsiteY42" fmla="*/ 12309158 h 13498486"/>
              <a:gd name="connsiteX43" fmla="*/ 6445777 w 14557477"/>
              <a:gd name="connsiteY43" fmla="*/ 12809362 h 13498486"/>
              <a:gd name="connsiteX44" fmla="*/ 13473253 w 14557477"/>
              <a:gd name="connsiteY44" fmla="*/ 4728811 h 13498486"/>
              <a:gd name="connsiteX45" fmla="*/ 14449058 w 14557477"/>
              <a:gd name="connsiteY45" fmla="*/ 4728811 h 13498486"/>
              <a:gd name="connsiteX46" fmla="*/ 14557477 w 14557477"/>
              <a:gd name="connsiteY46" fmla="*/ 4839153 h 13498486"/>
              <a:gd name="connsiteX47" fmla="*/ 14160693 w 14557477"/>
              <a:gd name="connsiteY47" fmla="*/ 5229016 h 13498486"/>
              <a:gd name="connsiteX48" fmla="*/ 13228212 w 14557477"/>
              <a:gd name="connsiteY48" fmla="*/ 5229016 h 13498486"/>
              <a:gd name="connsiteX49" fmla="*/ 13602952 w 14557477"/>
              <a:gd name="connsiteY49" fmla="*/ 4860812 h 13498486"/>
              <a:gd name="connsiteX50" fmla="*/ 4469646 w 14557477"/>
              <a:gd name="connsiteY50" fmla="*/ 12998279 h 13498486"/>
              <a:gd name="connsiteX51" fmla="*/ 6253506 w 14557477"/>
              <a:gd name="connsiteY51" fmla="*/ 12998279 h 13498486"/>
              <a:gd name="connsiteX52" fmla="*/ 5744420 w 14557477"/>
              <a:gd name="connsiteY52" fmla="*/ 13498486 h 13498486"/>
              <a:gd name="connsiteX53" fmla="*/ 4961127 w 14557477"/>
              <a:gd name="connsiteY53" fmla="*/ 13498486 h 13498486"/>
              <a:gd name="connsiteX54" fmla="*/ 12796150 w 14557477"/>
              <a:gd name="connsiteY54" fmla="*/ 4039688 h 13498486"/>
              <a:gd name="connsiteX55" fmla="*/ 13771956 w 14557477"/>
              <a:gd name="connsiteY55" fmla="*/ 4039688 h 13498486"/>
              <a:gd name="connsiteX56" fmla="*/ 14263436 w 14557477"/>
              <a:gd name="connsiteY56" fmla="*/ 4539893 h 13498486"/>
              <a:gd name="connsiteX57" fmla="*/ 13287630 w 14557477"/>
              <a:gd name="connsiteY57" fmla="*/ 4539893 h 13498486"/>
              <a:gd name="connsiteX58" fmla="*/ 3792545 w 14557477"/>
              <a:gd name="connsiteY58" fmla="*/ 12309158 h 13498486"/>
              <a:gd name="connsiteX59" fmla="*/ 4790446 w 14557477"/>
              <a:gd name="connsiteY59" fmla="*/ 12309158 h 13498486"/>
              <a:gd name="connsiteX60" fmla="*/ 5281925 w 14557477"/>
              <a:gd name="connsiteY60" fmla="*/ 12809362 h 13498486"/>
              <a:gd name="connsiteX61" fmla="*/ 4284024 w 14557477"/>
              <a:gd name="connsiteY61" fmla="*/ 12809362 h 13498486"/>
              <a:gd name="connsiteX62" fmla="*/ 12119048 w 14557477"/>
              <a:gd name="connsiteY62" fmla="*/ 3350565 h 13498486"/>
              <a:gd name="connsiteX63" fmla="*/ 13094853 w 14557477"/>
              <a:gd name="connsiteY63" fmla="*/ 3350565 h 13498486"/>
              <a:gd name="connsiteX64" fmla="*/ 13586333 w 14557477"/>
              <a:gd name="connsiteY64" fmla="*/ 3850770 h 13498486"/>
              <a:gd name="connsiteX65" fmla="*/ 12610528 w 14557477"/>
              <a:gd name="connsiteY65" fmla="*/ 3850770 h 13498486"/>
              <a:gd name="connsiteX66" fmla="*/ 3115442 w 14557477"/>
              <a:gd name="connsiteY66" fmla="*/ 11620035 h 13498486"/>
              <a:gd name="connsiteX67" fmla="*/ 4113343 w 14557477"/>
              <a:gd name="connsiteY67" fmla="*/ 11620035 h 13498486"/>
              <a:gd name="connsiteX68" fmla="*/ 4604823 w 14557477"/>
              <a:gd name="connsiteY68" fmla="*/ 12120240 h 13498486"/>
              <a:gd name="connsiteX69" fmla="*/ 3606922 w 14557477"/>
              <a:gd name="connsiteY69" fmla="*/ 12120240 h 13498486"/>
              <a:gd name="connsiteX70" fmla="*/ 11441946 w 14557477"/>
              <a:gd name="connsiteY70" fmla="*/ 2661443 h 13498486"/>
              <a:gd name="connsiteX71" fmla="*/ 12417752 w 14557477"/>
              <a:gd name="connsiteY71" fmla="*/ 2661443 h 13498486"/>
              <a:gd name="connsiteX72" fmla="*/ 12909232 w 14557477"/>
              <a:gd name="connsiteY72" fmla="*/ 3161649 h 13498486"/>
              <a:gd name="connsiteX73" fmla="*/ 11933427 w 14557477"/>
              <a:gd name="connsiteY73" fmla="*/ 3161649 h 13498486"/>
              <a:gd name="connsiteX74" fmla="*/ 2438340 w 14557477"/>
              <a:gd name="connsiteY74" fmla="*/ 10930913 h 13498486"/>
              <a:gd name="connsiteX75" fmla="*/ 3436241 w 14557477"/>
              <a:gd name="connsiteY75" fmla="*/ 10930913 h 13498486"/>
              <a:gd name="connsiteX76" fmla="*/ 3927721 w 14557477"/>
              <a:gd name="connsiteY76" fmla="*/ 11431117 h 13498486"/>
              <a:gd name="connsiteX77" fmla="*/ 2929820 w 14557477"/>
              <a:gd name="connsiteY77" fmla="*/ 11431117 h 13498486"/>
              <a:gd name="connsiteX78" fmla="*/ 10793902 w 14557477"/>
              <a:gd name="connsiteY78" fmla="*/ 2001895 h 13498486"/>
              <a:gd name="connsiteX79" fmla="*/ 11769708 w 14557477"/>
              <a:gd name="connsiteY79" fmla="*/ 2001895 h 13498486"/>
              <a:gd name="connsiteX80" fmla="*/ 12261188 w 14557477"/>
              <a:gd name="connsiteY80" fmla="*/ 2502100 h 13498486"/>
              <a:gd name="connsiteX81" fmla="*/ 11285382 w 14557477"/>
              <a:gd name="connsiteY81" fmla="*/ 2502100 h 13498486"/>
              <a:gd name="connsiteX82" fmla="*/ 1761238 w 14557477"/>
              <a:gd name="connsiteY82" fmla="*/ 10241790 h 13498486"/>
              <a:gd name="connsiteX83" fmla="*/ 2759139 w 14557477"/>
              <a:gd name="connsiteY83" fmla="*/ 10241790 h 13498486"/>
              <a:gd name="connsiteX84" fmla="*/ 3250619 w 14557477"/>
              <a:gd name="connsiteY84" fmla="*/ 10741995 h 13498486"/>
              <a:gd name="connsiteX85" fmla="*/ 2252718 w 14557477"/>
              <a:gd name="connsiteY85" fmla="*/ 10741995 h 13498486"/>
              <a:gd name="connsiteX86" fmla="*/ 10103359 w 14557477"/>
              <a:gd name="connsiteY86" fmla="*/ 1299093 h 13498486"/>
              <a:gd name="connsiteX87" fmla="*/ 11079164 w 14557477"/>
              <a:gd name="connsiteY87" fmla="*/ 1299093 h 13498486"/>
              <a:gd name="connsiteX88" fmla="*/ 11570645 w 14557477"/>
              <a:gd name="connsiteY88" fmla="*/ 1799298 h 13498486"/>
              <a:gd name="connsiteX89" fmla="*/ 10594839 w 14557477"/>
              <a:gd name="connsiteY89" fmla="*/ 1799298 h 13498486"/>
              <a:gd name="connsiteX90" fmla="*/ 1084136 w 14557477"/>
              <a:gd name="connsiteY90" fmla="*/ 9552668 h 13498486"/>
              <a:gd name="connsiteX91" fmla="*/ 2082037 w 14557477"/>
              <a:gd name="connsiteY91" fmla="*/ 9552668 h 13498486"/>
              <a:gd name="connsiteX92" fmla="*/ 2573517 w 14557477"/>
              <a:gd name="connsiteY92" fmla="*/ 10052873 h 13498486"/>
              <a:gd name="connsiteX93" fmla="*/ 1575616 w 14557477"/>
              <a:gd name="connsiteY93" fmla="*/ 10052873 h 13498486"/>
              <a:gd name="connsiteX94" fmla="*/ 9451469 w 14557477"/>
              <a:gd name="connsiteY94" fmla="*/ 635630 h 13498486"/>
              <a:gd name="connsiteX95" fmla="*/ 10427274 w 14557477"/>
              <a:gd name="connsiteY95" fmla="*/ 635630 h 13498486"/>
              <a:gd name="connsiteX96" fmla="*/ 10918754 w 14557477"/>
              <a:gd name="connsiteY96" fmla="*/ 1135835 h 13498486"/>
              <a:gd name="connsiteX97" fmla="*/ 9942949 w 14557477"/>
              <a:gd name="connsiteY97" fmla="*/ 1135835 h 13498486"/>
              <a:gd name="connsiteX98" fmla="*/ 407033 w 14557477"/>
              <a:gd name="connsiteY98" fmla="*/ 8863545 h 13498486"/>
              <a:gd name="connsiteX99" fmla="*/ 1404934 w 14557477"/>
              <a:gd name="connsiteY99" fmla="*/ 8863545 h 13498486"/>
              <a:gd name="connsiteX100" fmla="*/ 1896414 w 14557477"/>
              <a:gd name="connsiteY100" fmla="*/ 9363750 h 13498486"/>
              <a:gd name="connsiteX101" fmla="*/ 898513 w 14557477"/>
              <a:gd name="connsiteY101" fmla="*/ 9363750 h 13498486"/>
              <a:gd name="connsiteX102" fmla="*/ 1874725 w 14557477"/>
              <a:gd name="connsiteY102" fmla="*/ 6607261 h 13498486"/>
              <a:gd name="connsiteX103" fmla="*/ 2383810 w 14557477"/>
              <a:gd name="connsiteY103" fmla="*/ 6107056 h 13498486"/>
              <a:gd name="connsiteX104" fmla="*/ 3466800 w 14557477"/>
              <a:gd name="connsiteY104" fmla="*/ 6107056 h 13498486"/>
              <a:gd name="connsiteX105" fmla="*/ 2957715 w 14557477"/>
              <a:gd name="connsiteY105" fmla="*/ 6607261 h 13498486"/>
              <a:gd name="connsiteX106" fmla="*/ 279743 w 14557477"/>
              <a:gd name="connsiteY106" fmla="*/ 8174422 h 13498486"/>
              <a:gd name="connsiteX107" fmla="*/ 1362733 w 14557477"/>
              <a:gd name="connsiteY107" fmla="*/ 8174422 h 13498486"/>
              <a:gd name="connsiteX108" fmla="*/ 1039697 w 14557477"/>
              <a:gd name="connsiteY108" fmla="*/ 8491823 h 13498486"/>
              <a:gd name="connsiteX109" fmla="*/ 1219312 w 14557477"/>
              <a:gd name="connsiteY109" fmla="*/ 8674628 h 13498486"/>
              <a:gd name="connsiteX110" fmla="*/ 221411 w 14557477"/>
              <a:gd name="connsiteY110" fmla="*/ 8674628 h 13498486"/>
              <a:gd name="connsiteX111" fmla="*/ 0 w 14557477"/>
              <a:gd name="connsiteY111" fmla="*/ 8449286 h 13498486"/>
              <a:gd name="connsiteX112" fmla="*/ 5381506 w 14557477"/>
              <a:gd name="connsiteY112" fmla="*/ 3161648 h 13498486"/>
              <a:gd name="connsiteX113" fmla="*/ 5890591 w 14557477"/>
              <a:gd name="connsiteY113" fmla="*/ 2661443 h 13498486"/>
              <a:gd name="connsiteX114" fmla="*/ 6973580 w 14557477"/>
              <a:gd name="connsiteY114" fmla="*/ 2661443 h 13498486"/>
              <a:gd name="connsiteX115" fmla="*/ 6464495 w 14557477"/>
              <a:gd name="connsiteY115" fmla="*/ 3161648 h 13498486"/>
              <a:gd name="connsiteX116" fmla="*/ 3277438 w 14557477"/>
              <a:gd name="connsiteY116" fmla="*/ 5229016 h 13498486"/>
              <a:gd name="connsiteX117" fmla="*/ 3786523 w 14557477"/>
              <a:gd name="connsiteY117" fmla="*/ 4728810 h 13498486"/>
              <a:gd name="connsiteX118" fmla="*/ 4869513 w 14557477"/>
              <a:gd name="connsiteY118" fmla="*/ 4728810 h 13498486"/>
              <a:gd name="connsiteX119" fmla="*/ 4360427 w 14557477"/>
              <a:gd name="connsiteY119" fmla="*/ 5229016 h 13498486"/>
              <a:gd name="connsiteX120" fmla="*/ 8090195 w 14557477"/>
              <a:gd name="connsiteY120" fmla="*/ 500206 h 13498486"/>
              <a:gd name="connsiteX121" fmla="*/ 8599281 w 14557477"/>
              <a:gd name="connsiteY121" fmla="*/ 0 h 13498486"/>
              <a:gd name="connsiteX122" fmla="*/ 9802732 w 14557477"/>
              <a:gd name="connsiteY122" fmla="*/ 0 h 13498486"/>
              <a:gd name="connsiteX123" fmla="*/ 10294212 w 14557477"/>
              <a:gd name="connsiteY123" fmla="*/ 500206 h 13498486"/>
              <a:gd name="connsiteX124" fmla="*/ 9318407 w 14557477"/>
              <a:gd name="connsiteY124" fmla="*/ 500206 h 13498486"/>
              <a:gd name="connsiteX125" fmla="*/ 9247073 w 14557477"/>
              <a:gd name="connsiteY125" fmla="*/ 427606 h 13498486"/>
              <a:gd name="connsiteX126" fmla="*/ 9173185 w 14557477"/>
              <a:gd name="connsiteY126" fmla="*/ 500206 h 13498486"/>
              <a:gd name="connsiteX127" fmla="*/ 7443283 w 14557477"/>
              <a:gd name="connsiteY127" fmla="*/ 1135834 h 13498486"/>
              <a:gd name="connsiteX128" fmla="*/ 7952367 w 14557477"/>
              <a:gd name="connsiteY128" fmla="*/ 635630 h 13498486"/>
              <a:gd name="connsiteX129" fmla="*/ 9035357 w 14557477"/>
              <a:gd name="connsiteY129" fmla="*/ 635630 h 13498486"/>
              <a:gd name="connsiteX130" fmla="*/ 8526272 w 14557477"/>
              <a:gd name="connsiteY130" fmla="*/ 1135835 h 13498486"/>
              <a:gd name="connsiteX131" fmla="*/ 5189235 w 14557477"/>
              <a:gd name="connsiteY131" fmla="*/ 3350565 h 13498486"/>
              <a:gd name="connsiteX132" fmla="*/ 6272225 w 14557477"/>
              <a:gd name="connsiteY132" fmla="*/ 3350565 h 13498486"/>
              <a:gd name="connsiteX133" fmla="*/ 5763140 w 14557477"/>
              <a:gd name="connsiteY133" fmla="*/ 3850770 h 13498486"/>
              <a:gd name="connsiteX134" fmla="*/ 4680151 w 14557477"/>
              <a:gd name="connsiteY134" fmla="*/ 3850770 h 13498486"/>
              <a:gd name="connsiteX135" fmla="*/ 1173369 w 14557477"/>
              <a:gd name="connsiteY135" fmla="*/ 7296383 h 13498486"/>
              <a:gd name="connsiteX136" fmla="*/ 1682454 w 14557477"/>
              <a:gd name="connsiteY136" fmla="*/ 6796178 h 13498486"/>
              <a:gd name="connsiteX137" fmla="*/ 2765444 w 14557477"/>
              <a:gd name="connsiteY137" fmla="*/ 6796178 h 13498486"/>
              <a:gd name="connsiteX138" fmla="*/ 2256359 w 14557477"/>
              <a:gd name="connsiteY138" fmla="*/ 7296383 h 13498486"/>
              <a:gd name="connsiteX139" fmla="*/ 6052762 w 14557477"/>
              <a:gd name="connsiteY139" fmla="*/ 2502100 h 13498486"/>
              <a:gd name="connsiteX140" fmla="*/ 6561847 w 14557477"/>
              <a:gd name="connsiteY140" fmla="*/ 2001895 h 13498486"/>
              <a:gd name="connsiteX141" fmla="*/ 7644837 w 14557477"/>
              <a:gd name="connsiteY141" fmla="*/ 2001895 h 13498486"/>
              <a:gd name="connsiteX142" fmla="*/ 7135752 w 14557477"/>
              <a:gd name="connsiteY142" fmla="*/ 2502100 h 13498486"/>
              <a:gd name="connsiteX143" fmla="*/ 2576081 w 14557477"/>
              <a:gd name="connsiteY143" fmla="*/ 5918138 h 13498486"/>
              <a:gd name="connsiteX144" fmla="*/ 3085165 w 14557477"/>
              <a:gd name="connsiteY144" fmla="*/ 5417934 h 13498486"/>
              <a:gd name="connsiteX145" fmla="*/ 4168155 w 14557477"/>
              <a:gd name="connsiteY145" fmla="*/ 5417934 h 13498486"/>
              <a:gd name="connsiteX146" fmla="*/ 3659071 w 14557477"/>
              <a:gd name="connsiteY146" fmla="*/ 5918138 h 13498486"/>
              <a:gd name="connsiteX147" fmla="*/ 4487878 w 14557477"/>
              <a:gd name="connsiteY147" fmla="*/ 4039688 h 13498486"/>
              <a:gd name="connsiteX148" fmla="*/ 5570868 w 14557477"/>
              <a:gd name="connsiteY148" fmla="*/ 4039688 h 13498486"/>
              <a:gd name="connsiteX149" fmla="*/ 5061784 w 14557477"/>
              <a:gd name="connsiteY149" fmla="*/ 4539893 h 13498486"/>
              <a:gd name="connsiteX150" fmla="*/ 3978794 w 14557477"/>
              <a:gd name="connsiteY150" fmla="*/ 4539893 h 13498486"/>
              <a:gd name="connsiteX151" fmla="*/ 472013 w 14557477"/>
              <a:gd name="connsiteY151" fmla="*/ 7985505 h 13498486"/>
              <a:gd name="connsiteX152" fmla="*/ 981098 w 14557477"/>
              <a:gd name="connsiteY152" fmla="*/ 7485301 h 13498486"/>
              <a:gd name="connsiteX153" fmla="*/ 2064087 w 14557477"/>
              <a:gd name="connsiteY153" fmla="*/ 7485301 h 13498486"/>
              <a:gd name="connsiteX154" fmla="*/ 1555003 w 14557477"/>
              <a:gd name="connsiteY154" fmla="*/ 7985505 h 13498486"/>
              <a:gd name="connsiteX155" fmla="*/ 7277126 w 14557477"/>
              <a:gd name="connsiteY155" fmla="*/ 1299092 h 13498486"/>
              <a:gd name="connsiteX156" fmla="*/ 8360116 w 14557477"/>
              <a:gd name="connsiteY156" fmla="*/ 1299092 h 13498486"/>
              <a:gd name="connsiteX157" fmla="*/ 7851030 w 14557477"/>
              <a:gd name="connsiteY157" fmla="*/ 1799298 h 13498486"/>
              <a:gd name="connsiteX158" fmla="*/ 6768041 w 14557477"/>
              <a:gd name="connsiteY158" fmla="*/ 1799298 h 1349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14557477" h="13498486">
                <a:moveTo>
                  <a:pt x="12526857" y="5918137"/>
                </a:moveTo>
                <a:lnTo>
                  <a:pt x="13035940" y="5417934"/>
                </a:lnTo>
                <a:lnTo>
                  <a:pt x="13968422" y="5417934"/>
                </a:lnTo>
                <a:lnTo>
                  <a:pt x="13459338" y="5918137"/>
                </a:lnTo>
                <a:close/>
                <a:moveTo>
                  <a:pt x="11825500" y="6607260"/>
                </a:moveTo>
                <a:lnTo>
                  <a:pt x="12334585" y="6107056"/>
                </a:lnTo>
                <a:lnTo>
                  <a:pt x="13267067" y="6107055"/>
                </a:lnTo>
                <a:lnTo>
                  <a:pt x="12757982" y="6607260"/>
                </a:lnTo>
                <a:close/>
                <a:moveTo>
                  <a:pt x="11124144" y="7296383"/>
                </a:moveTo>
                <a:lnTo>
                  <a:pt x="11633228" y="6796179"/>
                </a:lnTo>
                <a:lnTo>
                  <a:pt x="12565709" y="6796179"/>
                </a:lnTo>
                <a:lnTo>
                  <a:pt x="12056625" y="7296383"/>
                </a:lnTo>
                <a:close/>
                <a:moveTo>
                  <a:pt x="10422788" y="7985505"/>
                </a:moveTo>
                <a:lnTo>
                  <a:pt x="10931872" y="7485301"/>
                </a:lnTo>
                <a:lnTo>
                  <a:pt x="11864354" y="7485301"/>
                </a:lnTo>
                <a:lnTo>
                  <a:pt x="11355269" y="7985505"/>
                </a:lnTo>
                <a:close/>
                <a:moveTo>
                  <a:pt x="9721433" y="8674627"/>
                </a:moveTo>
                <a:lnTo>
                  <a:pt x="10230517" y="8174423"/>
                </a:lnTo>
                <a:lnTo>
                  <a:pt x="11162998" y="8174423"/>
                </a:lnTo>
                <a:lnTo>
                  <a:pt x="10653914" y="8674627"/>
                </a:lnTo>
                <a:close/>
                <a:moveTo>
                  <a:pt x="9020076" y="9363750"/>
                </a:moveTo>
                <a:lnTo>
                  <a:pt x="9529161" y="8863545"/>
                </a:lnTo>
                <a:lnTo>
                  <a:pt x="10461642" y="8863545"/>
                </a:lnTo>
                <a:lnTo>
                  <a:pt x="9952557" y="9363750"/>
                </a:lnTo>
                <a:close/>
                <a:moveTo>
                  <a:pt x="8318720" y="10052873"/>
                </a:moveTo>
                <a:lnTo>
                  <a:pt x="8827805" y="9552668"/>
                </a:lnTo>
                <a:lnTo>
                  <a:pt x="9760286" y="9552668"/>
                </a:lnTo>
                <a:lnTo>
                  <a:pt x="9251201" y="10052873"/>
                </a:lnTo>
                <a:close/>
                <a:moveTo>
                  <a:pt x="7617364" y="10741995"/>
                </a:moveTo>
                <a:lnTo>
                  <a:pt x="8126449" y="10241790"/>
                </a:lnTo>
                <a:lnTo>
                  <a:pt x="9058929" y="10241790"/>
                </a:lnTo>
                <a:lnTo>
                  <a:pt x="8549845" y="10741995"/>
                </a:lnTo>
                <a:close/>
                <a:moveTo>
                  <a:pt x="6916008" y="11431117"/>
                </a:moveTo>
                <a:lnTo>
                  <a:pt x="7425092" y="10930913"/>
                </a:lnTo>
                <a:lnTo>
                  <a:pt x="8357573" y="10930913"/>
                </a:lnTo>
                <a:lnTo>
                  <a:pt x="7848489" y="11431117"/>
                </a:lnTo>
                <a:close/>
                <a:moveTo>
                  <a:pt x="6214652" y="12120240"/>
                </a:moveTo>
                <a:lnTo>
                  <a:pt x="6723736" y="11620035"/>
                </a:lnTo>
                <a:lnTo>
                  <a:pt x="7656217" y="11620035"/>
                </a:lnTo>
                <a:lnTo>
                  <a:pt x="7147133" y="12120240"/>
                </a:lnTo>
                <a:close/>
                <a:moveTo>
                  <a:pt x="5513296" y="12809362"/>
                </a:moveTo>
                <a:lnTo>
                  <a:pt x="6022380" y="12309158"/>
                </a:lnTo>
                <a:lnTo>
                  <a:pt x="6954861" y="12309158"/>
                </a:lnTo>
                <a:lnTo>
                  <a:pt x="6445777" y="12809362"/>
                </a:lnTo>
                <a:close/>
                <a:moveTo>
                  <a:pt x="13473253" y="4728811"/>
                </a:moveTo>
                <a:lnTo>
                  <a:pt x="14449058" y="4728811"/>
                </a:lnTo>
                <a:lnTo>
                  <a:pt x="14557477" y="4839153"/>
                </a:lnTo>
                <a:lnTo>
                  <a:pt x="14160693" y="5229016"/>
                </a:lnTo>
                <a:lnTo>
                  <a:pt x="13228212" y="5229016"/>
                </a:lnTo>
                <a:lnTo>
                  <a:pt x="13602952" y="4860812"/>
                </a:lnTo>
                <a:close/>
                <a:moveTo>
                  <a:pt x="4469646" y="12998279"/>
                </a:moveTo>
                <a:lnTo>
                  <a:pt x="6253506" y="12998279"/>
                </a:lnTo>
                <a:lnTo>
                  <a:pt x="5744420" y="13498486"/>
                </a:lnTo>
                <a:lnTo>
                  <a:pt x="4961127" y="13498486"/>
                </a:lnTo>
                <a:close/>
                <a:moveTo>
                  <a:pt x="12796150" y="4039688"/>
                </a:moveTo>
                <a:lnTo>
                  <a:pt x="13771956" y="4039688"/>
                </a:lnTo>
                <a:lnTo>
                  <a:pt x="14263436" y="4539893"/>
                </a:lnTo>
                <a:lnTo>
                  <a:pt x="13287630" y="4539893"/>
                </a:lnTo>
                <a:close/>
                <a:moveTo>
                  <a:pt x="3792545" y="12309158"/>
                </a:moveTo>
                <a:lnTo>
                  <a:pt x="4790446" y="12309158"/>
                </a:lnTo>
                <a:lnTo>
                  <a:pt x="5281925" y="12809362"/>
                </a:lnTo>
                <a:lnTo>
                  <a:pt x="4284024" y="12809362"/>
                </a:lnTo>
                <a:close/>
                <a:moveTo>
                  <a:pt x="12119048" y="3350565"/>
                </a:moveTo>
                <a:lnTo>
                  <a:pt x="13094853" y="3350565"/>
                </a:lnTo>
                <a:lnTo>
                  <a:pt x="13586333" y="3850770"/>
                </a:lnTo>
                <a:lnTo>
                  <a:pt x="12610528" y="3850770"/>
                </a:lnTo>
                <a:close/>
                <a:moveTo>
                  <a:pt x="3115442" y="11620035"/>
                </a:moveTo>
                <a:lnTo>
                  <a:pt x="4113343" y="11620035"/>
                </a:lnTo>
                <a:lnTo>
                  <a:pt x="4604823" y="12120240"/>
                </a:lnTo>
                <a:lnTo>
                  <a:pt x="3606922" y="12120240"/>
                </a:lnTo>
                <a:close/>
                <a:moveTo>
                  <a:pt x="11441946" y="2661443"/>
                </a:moveTo>
                <a:lnTo>
                  <a:pt x="12417752" y="2661443"/>
                </a:lnTo>
                <a:lnTo>
                  <a:pt x="12909232" y="3161649"/>
                </a:lnTo>
                <a:lnTo>
                  <a:pt x="11933427" y="3161649"/>
                </a:lnTo>
                <a:close/>
                <a:moveTo>
                  <a:pt x="2438340" y="10930913"/>
                </a:moveTo>
                <a:lnTo>
                  <a:pt x="3436241" y="10930913"/>
                </a:lnTo>
                <a:lnTo>
                  <a:pt x="3927721" y="11431117"/>
                </a:lnTo>
                <a:lnTo>
                  <a:pt x="2929820" y="11431117"/>
                </a:lnTo>
                <a:close/>
                <a:moveTo>
                  <a:pt x="10793902" y="2001895"/>
                </a:moveTo>
                <a:lnTo>
                  <a:pt x="11769708" y="2001895"/>
                </a:lnTo>
                <a:lnTo>
                  <a:pt x="12261188" y="2502100"/>
                </a:lnTo>
                <a:lnTo>
                  <a:pt x="11285382" y="2502100"/>
                </a:lnTo>
                <a:close/>
                <a:moveTo>
                  <a:pt x="1761238" y="10241790"/>
                </a:moveTo>
                <a:lnTo>
                  <a:pt x="2759139" y="10241790"/>
                </a:lnTo>
                <a:lnTo>
                  <a:pt x="3250619" y="10741995"/>
                </a:lnTo>
                <a:lnTo>
                  <a:pt x="2252718" y="10741995"/>
                </a:lnTo>
                <a:close/>
                <a:moveTo>
                  <a:pt x="10103359" y="1299093"/>
                </a:moveTo>
                <a:lnTo>
                  <a:pt x="11079164" y="1299093"/>
                </a:lnTo>
                <a:lnTo>
                  <a:pt x="11570645" y="1799298"/>
                </a:lnTo>
                <a:lnTo>
                  <a:pt x="10594839" y="1799298"/>
                </a:lnTo>
                <a:close/>
                <a:moveTo>
                  <a:pt x="1084136" y="9552668"/>
                </a:moveTo>
                <a:lnTo>
                  <a:pt x="2082037" y="9552668"/>
                </a:lnTo>
                <a:lnTo>
                  <a:pt x="2573517" y="10052873"/>
                </a:lnTo>
                <a:lnTo>
                  <a:pt x="1575616" y="10052873"/>
                </a:lnTo>
                <a:close/>
                <a:moveTo>
                  <a:pt x="9451469" y="635630"/>
                </a:moveTo>
                <a:lnTo>
                  <a:pt x="10427274" y="635630"/>
                </a:lnTo>
                <a:lnTo>
                  <a:pt x="10918754" y="1135835"/>
                </a:lnTo>
                <a:lnTo>
                  <a:pt x="9942949" y="1135835"/>
                </a:lnTo>
                <a:close/>
                <a:moveTo>
                  <a:pt x="407033" y="8863545"/>
                </a:moveTo>
                <a:lnTo>
                  <a:pt x="1404934" y="8863545"/>
                </a:lnTo>
                <a:lnTo>
                  <a:pt x="1896414" y="9363750"/>
                </a:lnTo>
                <a:lnTo>
                  <a:pt x="898513" y="9363750"/>
                </a:lnTo>
                <a:close/>
                <a:moveTo>
                  <a:pt x="1874725" y="6607261"/>
                </a:moveTo>
                <a:lnTo>
                  <a:pt x="2383810" y="6107056"/>
                </a:lnTo>
                <a:lnTo>
                  <a:pt x="3466800" y="6107056"/>
                </a:lnTo>
                <a:lnTo>
                  <a:pt x="2957715" y="6607261"/>
                </a:lnTo>
                <a:close/>
                <a:moveTo>
                  <a:pt x="279743" y="8174422"/>
                </a:moveTo>
                <a:lnTo>
                  <a:pt x="1362733" y="8174422"/>
                </a:lnTo>
                <a:lnTo>
                  <a:pt x="1039697" y="8491823"/>
                </a:lnTo>
                <a:lnTo>
                  <a:pt x="1219312" y="8674628"/>
                </a:lnTo>
                <a:lnTo>
                  <a:pt x="221411" y="8674628"/>
                </a:lnTo>
                <a:lnTo>
                  <a:pt x="0" y="8449286"/>
                </a:lnTo>
                <a:close/>
                <a:moveTo>
                  <a:pt x="5381506" y="3161648"/>
                </a:moveTo>
                <a:lnTo>
                  <a:pt x="5890591" y="2661443"/>
                </a:lnTo>
                <a:lnTo>
                  <a:pt x="6973580" y="2661443"/>
                </a:lnTo>
                <a:lnTo>
                  <a:pt x="6464495" y="3161648"/>
                </a:lnTo>
                <a:close/>
                <a:moveTo>
                  <a:pt x="3277438" y="5229016"/>
                </a:moveTo>
                <a:lnTo>
                  <a:pt x="3786523" y="4728810"/>
                </a:lnTo>
                <a:lnTo>
                  <a:pt x="4869513" y="4728810"/>
                </a:lnTo>
                <a:lnTo>
                  <a:pt x="4360427" y="5229016"/>
                </a:lnTo>
                <a:close/>
                <a:moveTo>
                  <a:pt x="8090195" y="500206"/>
                </a:moveTo>
                <a:lnTo>
                  <a:pt x="8599281" y="0"/>
                </a:lnTo>
                <a:lnTo>
                  <a:pt x="9802732" y="0"/>
                </a:lnTo>
                <a:lnTo>
                  <a:pt x="10294212" y="500206"/>
                </a:lnTo>
                <a:lnTo>
                  <a:pt x="9318407" y="500206"/>
                </a:lnTo>
                <a:lnTo>
                  <a:pt x="9247073" y="427606"/>
                </a:lnTo>
                <a:lnTo>
                  <a:pt x="9173185" y="500206"/>
                </a:lnTo>
                <a:close/>
                <a:moveTo>
                  <a:pt x="7443283" y="1135834"/>
                </a:moveTo>
                <a:lnTo>
                  <a:pt x="7952367" y="635630"/>
                </a:lnTo>
                <a:lnTo>
                  <a:pt x="9035357" y="635630"/>
                </a:lnTo>
                <a:lnTo>
                  <a:pt x="8526272" y="1135835"/>
                </a:lnTo>
                <a:close/>
                <a:moveTo>
                  <a:pt x="5189235" y="3350565"/>
                </a:moveTo>
                <a:lnTo>
                  <a:pt x="6272225" y="3350565"/>
                </a:lnTo>
                <a:lnTo>
                  <a:pt x="5763140" y="3850770"/>
                </a:lnTo>
                <a:lnTo>
                  <a:pt x="4680151" y="3850770"/>
                </a:lnTo>
                <a:close/>
                <a:moveTo>
                  <a:pt x="1173369" y="7296383"/>
                </a:moveTo>
                <a:lnTo>
                  <a:pt x="1682454" y="6796178"/>
                </a:lnTo>
                <a:lnTo>
                  <a:pt x="2765444" y="6796178"/>
                </a:lnTo>
                <a:lnTo>
                  <a:pt x="2256359" y="7296383"/>
                </a:lnTo>
                <a:close/>
                <a:moveTo>
                  <a:pt x="6052762" y="2502100"/>
                </a:moveTo>
                <a:lnTo>
                  <a:pt x="6561847" y="2001895"/>
                </a:lnTo>
                <a:lnTo>
                  <a:pt x="7644837" y="2001895"/>
                </a:lnTo>
                <a:lnTo>
                  <a:pt x="7135752" y="2502100"/>
                </a:lnTo>
                <a:close/>
                <a:moveTo>
                  <a:pt x="2576081" y="5918138"/>
                </a:moveTo>
                <a:lnTo>
                  <a:pt x="3085165" y="5417934"/>
                </a:lnTo>
                <a:lnTo>
                  <a:pt x="4168155" y="5417934"/>
                </a:lnTo>
                <a:lnTo>
                  <a:pt x="3659071" y="5918138"/>
                </a:lnTo>
                <a:close/>
                <a:moveTo>
                  <a:pt x="4487878" y="4039688"/>
                </a:moveTo>
                <a:lnTo>
                  <a:pt x="5570868" y="4039688"/>
                </a:lnTo>
                <a:lnTo>
                  <a:pt x="5061784" y="4539893"/>
                </a:lnTo>
                <a:lnTo>
                  <a:pt x="3978794" y="4539893"/>
                </a:lnTo>
                <a:close/>
                <a:moveTo>
                  <a:pt x="472013" y="7985505"/>
                </a:moveTo>
                <a:lnTo>
                  <a:pt x="981098" y="7485301"/>
                </a:lnTo>
                <a:lnTo>
                  <a:pt x="2064087" y="7485301"/>
                </a:lnTo>
                <a:lnTo>
                  <a:pt x="1555003" y="7985505"/>
                </a:lnTo>
                <a:close/>
                <a:moveTo>
                  <a:pt x="7277126" y="1299092"/>
                </a:moveTo>
                <a:lnTo>
                  <a:pt x="8360116" y="1299092"/>
                </a:lnTo>
                <a:lnTo>
                  <a:pt x="7851030" y="1799298"/>
                </a:lnTo>
                <a:lnTo>
                  <a:pt x="6768041" y="1799298"/>
                </a:lnTo>
                <a:close/>
              </a:path>
            </a:pathLst>
          </a:custGeom>
          <a:solidFill>
            <a:srgbClr val="FEF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ver">
            <a:extLst>
              <a:ext uri="{FF2B5EF4-FFF2-40B4-BE49-F238E27FC236}">
                <a16:creationId xmlns:a16="http://schemas.microsoft.com/office/drawing/2014/main" id="{4C733A25-21DE-43F2-908E-76EE9773F9F5}"/>
              </a:ext>
            </a:extLst>
          </p:cNvPr>
          <p:cNvSpPr/>
          <p:nvPr/>
        </p:nvSpPr>
        <p:spPr>
          <a:xfrm rot="21581780">
            <a:off x="3219984" y="988398"/>
            <a:ext cx="5492244" cy="1543913"/>
          </a:xfrm>
          <a:custGeom>
            <a:avLst/>
            <a:gdLst>
              <a:gd name="connsiteX0" fmla="*/ 0 w 4917573"/>
              <a:gd name="connsiteY0" fmla="*/ 2269802 h 2269802"/>
              <a:gd name="connsiteX1" fmla="*/ 2458787 w 4917573"/>
              <a:gd name="connsiteY1" fmla="*/ 0 h 2269802"/>
              <a:gd name="connsiteX2" fmla="*/ 4917573 w 4917573"/>
              <a:gd name="connsiteY2" fmla="*/ 2269802 h 2269802"/>
              <a:gd name="connsiteX3" fmla="*/ 0 w 4917573"/>
              <a:gd name="connsiteY3" fmla="*/ 2269802 h 2269802"/>
              <a:gd name="connsiteX0" fmla="*/ 0 w 4917573"/>
              <a:gd name="connsiteY0" fmla="*/ 2270984 h 2270984"/>
              <a:gd name="connsiteX1" fmla="*/ 2458787 w 4917573"/>
              <a:gd name="connsiteY1" fmla="*/ 1182 h 2270984"/>
              <a:gd name="connsiteX2" fmla="*/ 4917573 w 4917573"/>
              <a:gd name="connsiteY2" fmla="*/ 2270984 h 2270984"/>
              <a:gd name="connsiteX3" fmla="*/ 0 w 4917573"/>
              <a:gd name="connsiteY3" fmla="*/ 2270984 h 227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7573" h="2270984">
                <a:moveTo>
                  <a:pt x="0" y="2270984"/>
                </a:moveTo>
                <a:cubicBezTo>
                  <a:pt x="819596" y="1514383"/>
                  <a:pt x="1902541" y="-49068"/>
                  <a:pt x="2458787" y="1182"/>
                </a:cubicBezTo>
                <a:cubicBezTo>
                  <a:pt x="3015033" y="51432"/>
                  <a:pt x="4097978" y="1514383"/>
                  <a:pt x="4917573" y="2270984"/>
                </a:cubicBezTo>
                <a:lnTo>
                  <a:pt x="0" y="2270984"/>
                </a:lnTo>
                <a:close/>
              </a:path>
            </a:pathLst>
          </a:custGeom>
          <a:solidFill>
            <a:srgbClr val="D8A645"/>
          </a:solidFill>
          <a:ln w="28575">
            <a:solidFill>
              <a:srgbClr val="D8A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se">
            <a:extLst>
              <a:ext uri="{FF2B5EF4-FFF2-40B4-BE49-F238E27FC236}">
                <a16:creationId xmlns:a16="http://schemas.microsoft.com/office/drawing/2014/main" id="{D59533A2-3437-42C7-89C6-61C5EED52BFA}"/>
              </a:ext>
            </a:extLst>
          </p:cNvPr>
          <p:cNvSpPr/>
          <p:nvPr/>
        </p:nvSpPr>
        <p:spPr>
          <a:xfrm rot="16184639">
            <a:off x="4356304" y="1465775"/>
            <a:ext cx="3357957" cy="5526152"/>
          </a:xfrm>
          <a:prstGeom prst="rect">
            <a:avLst/>
          </a:prstGeom>
          <a:solidFill>
            <a:srgbClr val="D8A645"/>
          </a:solidFill>
          <a:ln w="28575">
            <a:solidFill>
              <a:srgbClr val="D8A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mail">
            <a:extLst>
              <a:ext uri="{FF2B5EF4-FFF2-40B4-BE49-F238E27FC236}">
                <a16:creationId xmlns:a16="http://schemas.microsoft.com/office/drawing/2014/main" id="{5374DE96-2850-4F61-9DB8-DF77040BD52E}"/>
              </a:ext>
            </a:extLst>
          </p:cNvPr>
          <p:cNvGrpSpPr/>
          <p:nvPr/>
        </p:nvGrpSpPr>
        <p:grpSpPr>
          <a:xfrm>
            <a:off x="3618495" y="2523316"/>
            <a:ext cx="4714740" cy="3341415"/>
            <a:chOff x="3582950" y="1102832"/>
            <a:chExt cx="4714740" cy="3286244"/>
          </a:xfrm>
        </p:grpSpPr>
        <p:sp>
          <p:nvSpPr>
            <p:cNvPr id="8" name="paper">
              <a:extLst>
                <a:ext uri="{FF2B5EF4-FFF2-40B4-BE49-F238E27FC236}">
                  <a16:creationId xmlns:a16="http://schemas.microsoft.com/office/drawing/2014/main" id="{B08F4958-87D2-4C16-A21C-19085A7FB1EE}"/>
                </a:ext>
              </a:extLst>
            </p:cNvPr>
            <p:cNvSpPr/>
            <p:nvPr/>
          </p:nvSpPr>
          <p:spPr>
            <a:xfrm rot="16200000">
              <a:off x="4366186" y="457572"/>
              <a:ext cx="3148268" cy="4714740"/>
            </a:xfrm>
            <a:prstGeom prst="rect">
              <a:avLst/>
            </a:prstGeom>
            <a:solidFill>
              <a:srgbClr val="FEF1A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">
              <a:extLst>
                <a:ext uri="{FF2B5EF4-FFF2-40B4-BE49-F238E27FC236}">
                  <a16:creationId xmlns:a16="http://schemas.microsoft.com/office/drawing/2014/main" id="{54E6C082-9D78-4329-BAD1-30388835EA86}"/>
                </a:ext>
              </a:extLst>
            </p:cNvPr>
            <p:cNvSpPr/>
            <p:nvPr/>
          </p:nvSpPr>
          <p:spPr>
            <a:xfrm>
              <a:off x="4549898" y="1102832"/>
              <a:ext cx="3108901" cy="2088594"/>
            </a:xfrm>
            <a:prstGeom prst="rect">
              <a:avLst/>
            </a:prstGeom>
            <a:noFill/>
            <a:effectLst>
              <a:outerShdw blurRad="50800" dist="38100" algn="l" rotWithShape="0">
                <a:schemeClr val="bg1"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D8A645"/>
                  </a:solidFill>
                  <a:effectLst>
                    <a:outerShdw dist="38100" dir="2700000" algn="tl" rotWithShape="0">
                      <a:srgbClr val="432F26"/>
                    </a:outerShdw>
                  </a:effectLst>
                  <a:uLnTx/>
                  <a:uFillTx/>
                  <a:latin typeface="SVN-Nickainley Script" panose="02000503000000020002" pitchFamily="50" charset="0"/>
                  <a:ea typeface="SVN-Nickainley Script" panose="02000503000000020002" pitchFamily="50" charset="0"/>
                </a:rPr>
                <a:t>Lá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D8A645"/>
                  </a:solidFill>
                  <a:effectLst>
                    <a:outerShdw dist="38100" dir="2700000" algn="tl" rotWithShape="0">
                      <a:srgbClr val="432F26"/>
                    </a:outerShdw>
                  </a:effectLst>
                  <a:uLnTx/>
                  <a:uFillTx/>
                  <a:latin typeface="SVN-Nickainley Script" panose="02000503000000020002" pitchFamily="50" charset="0"/>
                  <a:ea typeface="SVN-Nickainley Script" panose="02000503000000020002" pitchFamily="50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D8A645"/>
                  </a:solidFill>
                  <a:effectLst>
                    <a:outerShdw dist="38100" dir="2700000" algn="tl" rotWithShape="0">
                      <a:srgbClr val="432F26"/>
                    </a:outerShdw>
                  </a:effectLst>
                  <a:uLnTx/>
                  <a:uFillTx/>
                  <a:latin typeface="SVN-Nickainley Script" panose="02000503000000020002" pitchFamily="50" charset="0"/>
                  <a:ea typeface="SVN-Nickainley Script" panose="02000503000000020002" pitchFamily="50" charset="0"/>
                </a:rPr>
                <a:t>thư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D8A645"/>
                  </a:solidFill>
                  <a:effectLst>
                    <a:outerShdw dist="38100" dir="2700000" algn="tl" rotWithShape="0">
                      <a:srgbClr val="432F26"/>
                    </a:outerShdw>
                  </a:effectLst>
                  <a:uLnTx/>
                  <a:uFillTx/>
                  <a:latin typeface="SVN-Nickainley Script" panose="02000503000000020002" pitchFamily="50" charset="0"/>
                  <a:ea typeface="SVN-Nickainley Script" panose="02000503000000020002" pitchFamily="50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D8A645"/>
                  </a:solidFill>
                  <a:effectLst>
                    <a:outerShdw dist="38100" dir="2700000" algn="tl" rotWithShape="0">
                      <a:srgbClr val="432F26"/>
                    </a:outerShdw>
                  </a:effectLst>
                  <a:uLnTx/>
                  <a:uFillTx/>
                  <a:latin typeface="SVN-Nickainley Script" panose="02000503000000020002" pitchFamily="50" charset="0"/>
                  <a:ea typeface="SVN-Nickainley Script" panose="02000503000000020002" pitchFamily="50" charset="0"/>
                </a:rPr>
                <a:t>tri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D8A645"/>
                  </a:solidFill>
                  <a:effectLst>
                    <a:outerShdw dist="38100" dir="2700000" algn="tl" rotWithShape="0">
                      <a:srgbClr val="432F26"/>
                    </a:outerShdw>
                  </a:effectLst>
                  <a:uLnTx/>
                  <a:uFillTx/>
                  <a:latin typeface="SVN-Nickainley Script" panose="02000503000000020002" pitchFamily="50" charset="0"/>
                  <a:ea typeface="SVN-Nickainley Script" panose="02000503000000020002" pitchFamily="50" charset="0"/>
                </a:rPr>
                <a:t>ân</a:t>
              </a:r>
              <a:endParaRPr kumimoji="0" lang="id-ID" sz="6600" b="0" i="0" u="none" strike="noStrike" kern="1200" cap="none" spc="0" normalizeH="0" baseline="0" noProof="0" dirty="0">
                <a:ln>
                  <a:noFill/>
                </a:ln>
                <a:solidFill>
                  <a:srgbClr val="D8A645"/>
                </a:solidFill>
                <a:effectLst>
                  <a:outerShdw dist="38100" dir="2700000" algn="tl" rotWithShape="0">
                    <a:srgbClr val="432F26"/>
                  </a:outerShdw>
                </a:effectLst>
                <a:uLnTx/>
                <a:uFillTx/>
                <a:latin typeface="SVN-Nickainley Script" panose="02000503000000020002" pitchFamily="50" charset="0"/>
                <a:ea typeface="SVN-Nickainley Script" panose="02000503000000020002" pitchFamily="50" charset="0"/>
              </a:endParaRPr>
            </a:p>
          </p:txBody>
        </p:sp>
      </p:grpSp>
      <p:sp>
        <p:nvSpPr>
          <p:cNvPr id="5" name="right">
            <a:extLst>
              <a:ext uri="{FF2B5EF4-FFF2-40B4-BE49-F238E27FC236}">
                <a16:creationId xmlns:a16="http://schemas.microsoft.com/office/drawing/2014/main" id="{3349F38D-900D-44E2-888D-08A5FD4A7C92}"/>
              </a:ext>
            </a:extLst>
          </p:cNvPr>
          <p:cNvSpPr/>
          <p:nvPr/>
        </p:nvSpPr>
        <p:spPr>
          <a:xfrm rot="16203701">
            <a:off x="5671971" y="2810944"/>
            <a:ext cx="3343411" cy="2803004"/>
          </a:xfrm>
          <a:prstGeom prst="triangle">
            <a:avLst>
              <a:gd name="adj" fmla="val 49142"/>
            </a:avLst>
          </a:prstGeom>
          <a:solidFill>
            <a:srgbClr val="DFB98A"/>
          </a:solidFill>
          <a:ln w="28575">
            <a:solidFill>
              <a:srgbClr val="D8A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left">
            <a:extLst>
              <a:ext uri="{FF2B5EF4-FFF2-40B4-BE49-F238E27FC236}">
                <a16:creationId xmlns:a16="http://schemas.microsoft.com/office/drawing/2014/main" id="{D365C9DE-0E7E-4CB7-B8A1-7288B9CF3359}"/>
              </a:ext>
            </a:extLst>
          </p:cNvPr>
          <p:cNvSpPr/>
          <p:nvPr/>
        </p:nvSpPr>
        <p:spPr>
          <a:xfrm rot="16183331" flipV="1">
            <a:off x="2921056" y="2834463"/>
            <a:ext cx="3378182" cy="2803004"/>
          </a:xfrm>
          <a:prstGeom prst="triangle">
            <a:avLst>
              <a:gd name="adj" fmla="val 49142"/>
            </a:avLst>
          </a:prstGeom>
          <a:solidFill>
            <a:srgbClr val="DFB98A"/>
          </a:solidFill>
          <a:ln w="28575">
            <a:solidFill>
              <a:srgbClr val="D8A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own">
            <a:extLst>
              <a:ext uri="{FF2B5EF4-FFF2-40B4-BE49-F238E27FC236}">
                <a16:creationId xmlns:a16="http://schemas.microsoft.com/office/drawing/2014/main" id="{BD9451B6-ADB7-4FA0-B1CD-8872AFC78715}"/>
              </a:ext>
            </a:extLst>
          </p:cNvPr>
          <p:cNvSpPr/>
          <p:nvPr/>
        </p:nvSpPr>
        <p:spPr>
          <a:xfrm rot="21574987">
            <a:off x="3234855" y="3796595"/>
            <a:ext cx="5481587" cy="2117878"/>
          </a:xfrm>
          <a:custGeom>
            <a:avLst/>
            <a:gdLst>
              <a:gd name="connsiteX0" fmla="*/ 0 w 4917573"/>
              <a:gd name="connsiteY0" fmla="*/ 2269802 h 2269802"/>
              <a:gd name="connsiteX1" fmla="*/ 2458787 w 4917573"/>
              <a:gd name="connsiteY1" fmla="*/ 0 h 2269802"/>
              <a:gd name="connsiteX2" fmla="*/ 4917573 w 4917573"/>
              <a:gd name="connsiteY2" fmla="*/ 2269802 h 2269802"/>
              <a:gd name="connsiteX3" fmla="*/ 0 w 4917573"/>
              <a:gd name="connsiteY3" fmla="*/ 2269802 h 2269802"/>
              <a:gd name="connsiteX0" fmla="*/ 0 w 4917573"/>
              <a:gd name="connsiteY0" fmla="*/ 2270984 h 2270984"/>
              <a:gd name="connsiteX1" fmla="*/ 2458787 w 4917573"/>
              <a:gd name="connsiteY1" fmla="*/ 1182 h 2270984"/>
              <a:gd name="connsiteX2" fmla="*/ 4917573 w 4917573"/>
              <a:gd name="connsiteY2" fmla="*/ 2270984 h 2270984"/>
              <a:gd name="connsiteX3" fmla="*/ 0 w 4917573"/>
              <a:gd name="connsiteY3" fmla="*/ 2270984 h 227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7573" h="2270984">
                <a:moveTo>
                  <a:pt x="0" y="2270984"/>
                </a:moveTo>
                <a:cubicBezTo>
                  <a:pt x="819596" y="1514383"/>
                  <a:pt x="1902541" y="-49068"/>
                  <a:pt x="2458787" y="1182"/>
                </a:cubicBezTo>
                <a:cubicBezTo>
                  <a:pt x="3015033" y="51432"/>
                  <a:pt x="4097978" y="1514383"/>
                  <a:pt x="4917573" y="2270984"/>
                </a:cubicBezTo>
                <a:lnTo>
                  <a:pt x="0" y="2270984"/>
                </a:lnTo>
                <a:close/>
              </a:path>
            </a:pathLst>
          </a:custGeom>
          <a:solidFill>
            <a:srgbClr val="DFB98A"/>
          </a:solidFill>
          <a:ln w="28575">
            <a:solidFill>
              <a:srgbClr val="D8A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up">
            <a:extLst>
              <a:ext uri="{FF2B5EF4-FFF2-40B4-BE49-F238E27FC236}">
                <a16:creationId xmlns:a16="http://schemas.microsoft.com/office/drawing/2014/main" id="{417F255A-8083-47EE-9CE4-9674CC57FDD0}"/>
              </a:ext>
            </a:extLst>
          </p:cNvPr>
          <p:cNvSpPr/>
          <p:nvPr/>
        </p:nvSpPr>
        <p:spPr>
          <a:xfrm flipV="1">
            <a:off x="3236081" y="2561081"/>
            <a:ext cx="5500350" cy="2191028"/>
          </a:xfrm>
          <a:custGeom>
            <a:avLst/>
            <a:gdLst>
              <a:gd name="connsiteX0" fmla="*/ 0 w 4917573"/>
              <a:gd name="connsiteY0" fmla="*/ 2269802 h 2269802"/>
              <a:gd name="connsiteX1" fmla="*/ 2458787 w 4917573"/>
              <a:gd name="connsiteY1" fmla="*/ 0 h 2269802"/>
              <a:gd name="connsiteX2" fmla="*/ 4917573 w 4917573"/>
              <a:gd name="connsiteY2" fmla="*/ 2269802 h 2269802"/>
              <a:gd name="connsiteX3" fmla="*/ 0 w 4917573"/>
              <a:gd name="connsiteY3" fmla="*/ 2269802 h 2269802"/>
              <a:gd name="connsiteX0" fmla="*/ 0 w 4917573"/>
              <a:gd name="connsiteY0" fmla="*/ 2270984 h 2270984"/>
              <a:gd name="connsiteX1" fmla="*/ 2458787 w 4917573"/>
              <a:gd name="connsiteY1" fmla="*/ 1182 h 2270984"/>
              <a:gd name="connsiteX2" fmla="*/ 4917573 w 4917573"/>
              <a:gd name="connsiteY2" fmla="*/ 2270984 h 2270984"/>
              <a:gd name="connsiteX3" fmla="*/ 0 w 4917573"/>
              <a:gd name="connsiteY3" fmla="*/ 2270984 h 227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7573" h="2270984">
                <a:moveTo>
                  <a:pt x="0" y="2270984"/>
                </a:moveTo>
                <a:cubicBezTo>
                  <a:pt x="819596" y="1514383"/>
                  <a:pt x="1902541" y="-49068"/>
                  <a:pt x="2458787" y="1182"/>
                </a:cubicBezTo>
                <a:cubicBezTo>
                  <a:pt x="3015033" y="51432"/>
                  <a:pt x="4097978" y="1514383"/>
                  <a:pt x="4917573" y="2270984"/>
                </a:cubicBezTo>
                <a:lnTo>
                  <a:pt x="0" y="2270984"/>
                </a:lnTo>
                <a:close/>
              </a:path>
            </a:pathLst>
          </a:custGeom>
          <a:solidFill>
            <a:srgbClr val="DFB98A"/>
          </a:solidFill>
          <a:ln w="28575">
            <a:solidFill>
              <a:srgbClr val="D8A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1B0346-BCB6-B6B9-49A5-5359D5A549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585">
            <a:off x="9258021" y="4214065"/>
            <a:ext cx="2324100" cy="18592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2B1CFD-43D0-42CD-0EFA-0BD13D003E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79" b="97253" l="3084" r="94948">
                        <a14:foregroundMark x1="47769" y1="3919" x2="47769" y2="3919"/>
                        <a14:foregroundMark x1="41667" y1="7354" x2="53346" y2="9374"/>
                        <a14:foregroundMark x1="53346" y1="25455" x2="50656" y2="40364"/>
                        <a14:foregroundMark x1="50656" y1="40364" x2="49442" y2="40848"/>
                        <a14:foregroundMark x1="38353" y1="29576" x2="39993" y2="45980"/>
                        <a14:foregroundMark x1="39993" y1="45980" x2="39993" y2="45980"/>
                        <a14:foregroundMark x1="46949" y1="53818" x2="49180" y2="79111"/>
                        <a14:foregroundMark x1="49180" y1="79111" x2="49180" y2="79111"/>
                        <a14:foregroundMark x1="39173" y1="58949" x2="40846" y2="69212"/>
                        <a14:foregroundMark x1="40846" y1="69212" x2="40846" y2="69212"/>
                        <a14:foregroundMark x1="56102" y1="56242" x2="60007" y2="62707"/>
                        <a14:foregroundMark x1="60007" y1="62707" x2="60007" y2="62707"/>
                        <a14:foregroundMark x1="65814" y1="67152" x2="51378" y2="59313"/>
                        <a14:foregroundMark x1="51378" y1="59313" x2="47507" y2="58949"/>
                        <a14:foregroundMark x1="43045" y1="53495" x2="33333" y2="67515"/>
                        <a14:foregroundMark x1="51936" y1="28202" x2="50000" y2="43556"/>
                        <a14:foregroundMark x1="46949" y1="54505" x2="42520" y2="81535"/>
                        <a14:foregroundMark x1="42520" y1="81535" x2="42520" y2="81535"/>
                        <a14:foregroundMark x1="53871" y1="55556" x2="53051" y2="80162"/>
                        <a14:foregroundMark x1="53051" y1="80162" x2="53051" y2="80162"/>
                        <a14:foregroundMark x1="48622" y1="62707" x2="48885" y2="74343"/>
                        <a14:foregroundMark x1="48885" y1="74343" x2="48885" y2="74343"/>
                        <a14:foregroundMark x1="40846" y1="54182" x2="37238" y2="61333"/>
                        <a14:foregroundMark x1="37238" y1="61333" x2="37238" y2="61333"/>
                        <a14:foregroundMark x1="38911" y1="56566" x2="33071" y2="69576"/>
                        <a14:foregroundMark x1="33071" y1="69576" x2="32776" y2="69212"/>
                        <a14:foregroundMark x1="34449" y1="59313" x2="32513" y2="69899"/>
                        <a14:foregroundMark x1="32513" y1="69899" x2="32513" y2="69899"/>
                        <a14:foregroundMark x1="54724" y1="56889" x2="57776" y2="59636"/>
                        <a14:foregroundMark x1="55282" y1="52121" x2="60007" y2="60687"/>
                        <a14:foregroundMark x1="60007" y1="60687" x2="60007" y2="60687"/>
                        <a14:foregroundMark x1="38353" y1="54869" x2="57776" y2="53495"/>
                        <a14:foregroundMark x1="49442" y1="48364" x2="54724" y2="62384"/>
                        <a14:foregroundMark x1="54724" y1="62384" x2="54724" y2="62384"/>
                        <a14:foregroundMark x1="45571" y1="56566" x2="45571" y2="68889"/>
                        <a14:foregroundMark x1="45571" y1="68889" x2="45571" y2="68889"/>
                        <a14:foregroundMark x1="52493" y1="91434" x2="57218" y2="76727"/>
                        <a14:foregroundMark x1="57218" y1="76727" x2="57218" y2="76727"/>
                        <a14:foregroundMark x1="3084" y1="85616" x2="94980" y2="86303"/>
                        <a14:foregroundMark x1="94980" y1="86303" x2="94980" y2="86303"/>
                        <a14:foregroundMark x1="44160" y1="94182" x2="50820" y2="94182"/>
                        <a14:foregroundMark x1="3379" y1="88000" x2="3379" y2="88000"/>
                        <a14:foregroundMark x1="28084" y1="96242" x2="28084" y2="96242"/>
                        <a14:foregroundMark x1="32776" y1="85293" x2="32776" y2="85293"/>
                        <a14:foregroundMark x1="32776" y1="85293" x2="49738" y2="90747"/>
                        <a14:foregroundMark x1="60564" y1="97253" x2="60564" y2="97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07" y="3472388"/>
            <a:ext cx="4116914" cy="334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2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5126805-50AF-4E1B-BD42-780C341FF16D}"/>
              </a:ext>
            </a:extLst>
          </p:cNvPr>
          <p:cNvSpPr/>
          <p:nvPr/>
        </p:nvSpPr>
        <p:spPr>
          <a:xfrm rot="2669755">
            <a:off x="-1287894" y="-3276855"/>
            <a:ext cx="14557477" cy="13498486"/>
          </a:xfrm>
          <a:custGeom>
            <a:avLst/>
            <a:gdLst>
              <a:gd name="connsiteX0" fmla="*/ 12526857 w 14557477"/>
              <a:gd name="connsiteY0" fmla="*/ 5918137 h 13498486"/>
              <a:gd name="connsiteX1" fmla="*/ 13035940 w 14557477"/>
              <a:gd name="connsiteY1" fmla="*/ 5417934 h 13498486"/>
              <a:gd name="connsiteX2" fmla="*/ 13968422 w 14557477"/>
              <a:gd name="connsiteY2" fmla="*/ 5417934 h 13498486"/>
              <a:gd name="connsiteX3" fmla="*/ 13459338 w 14557477"/>
              <a:gd name="connsiteY3" fmla="*/ 5918137 h 13498486"/>
              <a:gd name="connsiteX4" fmla="*/ 11825500 w 14557477"/>
              <a:gd name="connsiteY4" fmla="*/ 6607260 h 13498486"/>
              <a:gd name="connsiteX5" fmla="*/ 12334585 w 14557477"/>
              <a:gd name="connsiteY5" fmla="*/ 6107056 h 13498486"/>
              <a:gd name="connsiteX6" fmla="*/ 13267067 w 14557477"/>
              <a:gd name="connsiteY6" fmla="*/ 6107055 h 13498486"/>
              <a:gd name="connsiteX7" fmla="*/ 12757982 w 14557477"/>
              <a:gd name="connsiteY7" fmla="*/ 6607260 h 13498486"/>
              <a:gd name="connsiteX8" fmla="*/ 11124144 w 14557477"/>
              <a:gd name="connsiteY8" fmla="*/ 7296383 h 13498486"/>
              <a:gd name="connsiteX9" fmla="*/ 11633228 w 14557477"/>
              <a:gd name="connsiteY9" fmla="*/ 6796179 h 13498486"/>
              <a:gd name="connsiteX10" fmla="*/ 12565709 w 14557477"/>
              <a:gd name="connsiteY10" fmla="*/ 6796179 h 13498486"/>
              <a:gd name="connsiteX11" fmla="*/ 12056625 w 14557477"/>
              <a:gd name="connsiteY11" fmla="*/ 7296383 h 13498486"/>
              <a:gd name="connsiteX12" fmla="*/ 10422788 w 14557477"/>
              <a:gd name="connsiteY12" fmla="*/ 7985505 h 13498486"/>
              <a:gd name="connsiteX13" fmla="*/ 10931872 w 14557477"/>
              <a:gd name="connsiteY13" fmla="*/ 7485301 h 13498486"/>
              <a:gd name="connsiteX14" fmla="*/ 11864354 w 14557477"/>
              <a:gd name="connsiteY14" fmla="*/ 7485301 h 13498486"/>
              <a:gd name="connsiteX15" fmla="*/ 11355269 w 14557477"/>
              <a:gd name="connsiteY15" fmla="*/ 7985505 h 13498486"/>
              <a:gd name="connsiteX16" fmla="*/ 9721433 w 14557477"/>
              <a:gd name="connsiteY16" fmla="*/ 8674627 h 13498486"/>
              <a:gd name="connsiteX17" fmla="*/ 10230517 w 14557477"/>
              <a:gd name="connsiteY17" fmla="*/ 8174423 h 13498486"/>
              <a:gd name="connsiteX18" fmla="*/ 11162998 w 14557477"/>
              <a:gd name="connsiteY18" fmla="*/ 8174423 h 13498486"/>
              <a:gd name="connsiteX19" fmla="*/ 10653914 w 14557477"/>
              <a:gd name="connsiteY19" fmla="*/ 8674627 h 13498486"/>
              <a:gd name="connsiteX20" fmla="*/ 9020076 w 14557477"/>
              <a:gd name="connsiteY20" fmla="*/ 9363750 h 13498486"/>
              <a:gd name="connsiteX21" fmla="*/ 9529161 w 14557477"/>
              <a:gd name="connsiteY21" fmla="*/ 8863545 h 13498486"/>
              <a:gd name="connsiteX22" fmla="*/ 10461642 w 14557477"/>
              <a:gd name="connsiteY22" fmla="*/ 8863545 h 13498486"/>
              <a:gd name="connsiteX23" fmla="*/ 9952557 w 14557477"/>
              <a:gd name="connsiteY23" fmla="*/ 9363750 h 13498486"/>
              <a:gd name="connsiteX24" fmla="*/ 8318720 w 14557477"/>
              <a:gd name="connsiteY24" fmla="*/ 10052873 h 13498486"/>
              <a:gd name="connsiteX25" fmla="*/ 8827805 w 14557477"/>
              <a:gd name="connsiteY25" fmla="*/ 9552668 h 13498486"/>
              <a:gd name="connsiteX26" fmla="*/ 9760286 w 14557477"/>
              <a:gd name="connsiteY26" fmla="*/ 9552668 h 13498486"/>
              <a:gd name="connsiteX27" fmla="*/ 9251201 w 14557477"/>
              <a:gd name="connsiteY27" fmla="*/ 10052873 h 13498486"/>
              <a:gd name="connsiteX28" fmla="*/ 7617364 w 14557477"/>
              <a:gd name="connsiteY28" fmla="*/ 10741995 h 13498486"/>
              <a:gd name="connsiteX29" fmla="*/ 8126449 w 14557477"/>
              <a:gd name="connsiteY29" fmla="*/ 10241790 h 13498486"/>
              <a:gd name="connsiteX30" fmla="*/ 9058929 w 14557477"/>
              <a:gd name="connsiteY30" fmla="*/ 10241790 h 13498486"/>
              <a:gd name="connsiteX31" fmla="*/ 8549845 w 14557477"/>
              <a:gd name="connsiteY31" fmla="*/ 10741995 h 13498486"/>
              <a:gd name="connsiteX32" fmla="*/ 6916008 w 14557477"/>
              <a:gd name="connsiteY32" fmla="*/ 11431117 h 13498486"/>
              <a:gd name="connsiteX33" fmla="*/ 7425092 w 14557477"/>
              <a:gd name="connsiteY33" fmla="*/ 10930913 h 13498486"/>
              <a:gd name="connsiteX34" fmla="*/ 8357573 w 14557477"/>
              <a:gd name="connsiteY34" fmla="*/ 10930913 h 13498486"/>
              <a:gd name="connsiteX35" fmla="*/ 7848489 w 14557477"/>
              <a:gd name="connsiteY35" fmla="*/ 11431117 h 13498486"/>
              <a:gd name="connsiteX36" fmla="*/ 6214652 w 14557477"/>
              <a:gd name="connsiteY36" fmla="*/ 12120240 h 13498486"/>
              <a:gd name="connsiteX37" fmla="*/ 6723736 w 14557477"/>
              <a:gd name="connsiteY37" fmla="*/ 11620035 h 13498486"/>
              <a:gd name="connsiteX38" fmla="*/ 7656217 w 14557477"/>
              <a:gd name="connsiteY38" fmla="*/ 11620035 h 13498486"/>
              <a:gd name="connsiteX39" fmla="*/ 7147133 w 14557477"/>
              <a:gd name="connsiteY39" fmla="*/ 12120240 h 13498486"/>
              <a:gd name="connsiteX40" fmla="*/ 5513296 w 14557477"/>
              <a:gd name="connsiteY40" fmla="*/ 12809362 h 13498486"/>
              <a:gd name="connsiteX41" fmla="*/ 6022380 w 14557477"/>
              <a:gd name="connsiteY41" fmla="*/ 12309158 h 13498486"/>
              <a:gd name="connsiteX42" fmla="*/ 6954861 w 14557477"/>
              <a:gd name="connsiteY42" fmla="*/ 12309158 h 13498486"/>
              <a:gd name="connsiteX43" fmla="*/ 6445777 w 14557477"/>
              <a:gd name="connsiteY43" fmla="*/ 12809362 h 13498486"/>
              <a:gd name="connsiteX44" fmla="*/ 13473253 w 14557477"/>
              <a:gd name="connsiteY44" fmla="*/ 4728811 h 13498486"/>
              <a:gd name="connsiteX45" fmla="*/ 14449058 w 14557477"/>
              <a:gd name="connsiteY45" fmla="*/ 4728811 h 13498486"/>
              <a:gd name="connsiteX46" fmla="*/ 14557477 w 14557477"/>
              <a:gd name="connsiteY46" fmla="*/ 4839153 h 13498486"/>
              <a:gd name="connsiteX47" fmla="*/ 14160693 w 14557477"/>
              <a:gd name="connsiteY47" fmla="*/ 5229016 h 13498486"/>
              <a:gd name="connsiteX48" fmla="*/ 13228212 w 14557477"/>
              <a:gd name="connsiteY48" fmla="*/ 5229016 h 13498486"/>
              <a:gd name="connsiteX49" fmla="*/ 13602952 w 14557477"/>
              <a:gd name="connsiteY49" fmla="*/ 4860812 h 13498486"/>
              <a:gd name="connsiteX50" fmla="*/ 4469646 w 14557477"/>
              <a:gd name="connsiteY50" fmla="*/ 12998279 h 13498486"/>
              <a:gd name="connsiteX51" fmla="*/ 6253506 w 14557477"/>
              <a:gd name="connsiteY51" fmla="*/ 12998279 h 13498486"/>
              <a:gd name="connsiteX52" fmla="*/ 5744420 w 14557477"/>
              <a:gd name="connsiteY52" fmla="*/ 13498486 h 13498486"/>
              <a:gd name="connsiteX53" fmla="*/ 4961127 w 14557477"/>
              <a:gd name="connsiteY53" fmla="*/ 13498486 h 13498486"/>
              <a:gd name="connsiteX54" fmla="*/ 12796150 w 14557477"/>
              <a:gd name="connsiteY54" fmla="*/ 4039688 h 13498486"/>
              <a:gd name="connsiteX55" fmla="*/ 13771956 w 14557477"/>
              <a:gd name="connsiteY55" fmla="*/ 4039688 h 13498486"/>
              <a:gd name="connsiteX56" fmla="*/ 14263436 w 14557477"/>
              <a:gd name="connsiteY56" fmla="*/ 4539893 h 13498486"/>
              <a:gd name="connsiteX57" fmla="*/ 13287630 w 14557477"/>
              <a:gd name="connsiteY57" fmla="*/ 4539893 h 13498486"/>
              <a:gd name="connsiteX58" fmla="*/ 3792545 w 14557477"/>
              <a:gd name="connsiteY58" fmla="*/ 12309158 h 13498486"/>
              <a:gd name="connsiteX59" fmla="*/ 4790446 w 14557477"/>
              <a:gd name="connsiteY59" fmla="*/ 12309158 h 13498486"/>
              <a:gd name="connsiteX60" fmla="*/ 5281925 w 14557477"/>
              <a:gd name="connsiteY60" fmla="*/ 12809362 h 13498486"/>
              <a:gd name="connsiteX61" fmla="*/ 4284024 w 14557477"/>
              <a:gd name="connsiteY61" fmla="*/ 12809362 h 13498486"/>
              <a:gd name="connsiteX62" fmla="*/ 12119048 w 14557477"/>
              <a:gd name="connsiteY62" fmla="*/ 3350565 h 13498486"/>
              <a:gd name="connsiteX63" fmla="*/ 13094853 w 14557477"/>
              <a:gd name="connsiteY63" fmla="*/ 3350565 h 13498486"/>
              <a:gd name="connsiteX64" fmla="*/ 13586333 w 14557477"/>
              <a:gd name="connsiteY64" fmla="*/ 3850770 h 13498486"/>
              <a:gd name="connsiteX65" fmla="*/ 12610528 w 14557477"/>
              <a:gd name="connsiteY65" fmla="*/ 3850770 h 13498486"/>
              <a:gd name="connsiteX66" fmla="*/ 3115442 w 14557477"/>
              <a:gd name="connsiteY66" fmla="*/ 11620035 h 13498486"/>
              <a:gd name="connsiteX67" fmla="*/ 4113343 w 14557477"/>
              <a:gd name="connsiteY67" fmla="*/ 11620035 h 13498486"/>
              <a:gd name="connsiteX68" fmla="*/ 4604823 w 14557477"/>
              <a:gd name="connsiteY68" fmla="*/ 12120240 h 13498486"/>
              <a:gd name="connsiteX69" fmla="*/ 3606922 w 14557477"/>
              <a:gd name="connsiteY69" fmla="*/ 12120240 h 13498486"/>
              <a:gd name="connsiteX70" fmla="*/ 11441946 w 14557477"/>
              <a:gd name="connsiteY70" fmla="*/ 2661443 h 13498486"/>
              <a:gd name="connsiteX71" fmla="*/ 12417752 w 14557477"/>
              <a:gd name="connsiteY71" fmla="*/ 2661443 h 13498486"/>
              <a:gd name="connsiteX72" fmla="*/ 12909232 w 14557477"/>
              <a:gd name="connsiteY72" fmla="*/ 3161649 h 13498486"/>
              <a:gd name="connsiteX73" fmla="*/ 11933427 w 14557477"/>
              <a:gd name="connsiteY73" fmla="*/ 3161649 h 13498486"/>
              <a:gd name="connsiteX74" fmla="*/ 2438340 w 14557477"/>
              <a:gd name="connsiteY74" fmla="*/ 10930913 h 13498486"/>
              <a:gd name="connsiteX75" fmla="*/ 3436241 w 14557477"/>
              <a:gd name="connsiteY75" fmla="*/ 10930913 h 13498486"/>
              <a:gd name="connsiteX76" fmla="*/ 3927721 w 14557477"/>
              <a:gd name="connsiteY76" fmla="*/ 11431117 h 13498486"/>
              <a:gd name="connsiteX77" fmla="*/ 2929820 w 14557477"/>
              <a:gd name="connsiteY77" fmla="*/ 11431117 h 13498486"/>
              <a:gd name="connsiteX78" fmla="*/ 10793902 w 14557477"/>
              <a:gd name="connsiteY78" fmla="*/ 2001895 h 13498486"/>
              <a:gd name="connsiteX79" fmla="*/ 11769708 w 14557477"/>
              <a:gd name="connsiteY79" fmla="*/ 2001895 h 13498486"/>
              <a:gd name="connsiteX80" fmla="*/ 12261188 w 14557477"/>
              <a:gd name="connsiteY80" fmla="*/ 2502100 h 13498486"/>
              <a:gd name="connsiteX81" fmla="*/ 11285382 w 14557477"/>
              <a:gd name="connsiteY81" fmla="*/ 2502100 h 13498486"/>
              <a:gd name="connsiteX82" fmla="*/ 1761238 w 14557477"/>
              <a:gd name="connsiteY82" fmla="*/ 10241790 h 13498486"/>
              <a:gd name="connsiteX83" fmla="*/ 2759139 w 14557477"/>
              <a:gd name="connsiteY83" fmla="*/ 10241790 h 13498486"/>
              <a:gd name="connsiteX84" fmla="*/ 3250619 w 14557477"/>
              <a:gd name="connsiteY84" fmla="*/ 10741995 h 13498486"/>
              <a:gd name="connsiteX85" fmla="*/ 2252718 w 14557477"/>
              <a:gd name="connsiteY85" fmla="*/ 10741995 h 13498486"/>
              <a:gd name="connsiteX86" fmla="*/ 10103359 w 14557477"/>
              <a:gd name="connsiteY86" fmla="*/ 1299093 h 13498486"/>
              <a:gd name="connsiteX87" fmla="*/ 11079164 w 14557477"/>
              <a:gd name="connsiteY87" fmla="*/ 1299093 h 13498486"/>
              <a:gd name="connsiteX88" fmla="*/ 11570645 w 14557477"/>
              <a:gd name="connsiteY88" fmla="*/ 1799298 h 13498486"/>
              <a:gd name="connsiteX89" fmla="*/ 10594839 w 14557477"/>
              <a:gd name="connsiteY89" fmla="*/ 1799298 h 13498486"/>
              <a:gd name="connsiteX90" fmla="*/ 1084136 w 14557477"/>
              <a:gd name="connsiteY90" fmla="*/ 9552668 h 13498486"/>
              <a:gd name="connsiteX91" fmla="*/ 2082037 w 14557477"/>
              <a:gd name="connsiteY91" fmla="*/ 9552668 h 13498486"/>
              <a:gd name="connsiteX92" fmla="*/ 2573517 w 14557477"/>
              <a:gd name="connsiteY92" fmla="*/ 10052873 h 13498486"/>
              <a:gd name="connsiteX93" fmla="*/ 1575616 w 14557477"/>
              <a:gd name="connsiteY93" fmla="*/ 10052873 h 13498486"/>
              <a:gd name="connsiteX94" fmla="*/ 9451469 w 14557477"/>
              <a:gd name="connsiteY94" fmla="*/ 635630 h 13498486"/>
              <a:gd name="connsiteX95" fmla="*/ 10427274 w 14557477"/>
              <a:gd name="connsiteY95" fmla="*/ 635630 h 13498486"/>
              <a:gd name="connsiteX96" fmla="*/ 10918754 w 14557477"/>
              <a:gd name="connsiteY96" fmla="*/ 1135835 h 13498486"/>
              <a:gd name="connsiteX97" fmla="*/ 9942949 w 14557477"/>
              <a:gd name="connsiteY97" fmla="*/ 1135835 h 13498486"/>
              <a:gd name="connsiteX98" fmla="*/ 407033 w 14557477"/>
              <a:gd name="connsiteY98" fmla="*/ 8863545 h 13498486"/>
              <a:gd name="connsiteX99" fmla="*/ 1404934 w 14557477"/>
              <a:gd name="connsiteY99" fmla="*/ 8863545 h 13498486"/>
              <a:gd name="connsiteX100" fmla="*/ 1896414 w 14557477"/>
              <a:gd name="connsiteY100" fmla="*/ 9363750 h 13498486"/>
              <a:gd name="connsiteX101" fmla="*/ 898513 w 14557477"/>
              <a:gd name="connsiteY101" fmla="*/ 9363750 h 13498486"/>
              <a:gd name="connsiteX102" fmla="*/ 1874725 w 14557477"/>
              <a:gd name="connsiteY102" fmla="*/ 6607261 h 13498486"/>
              <a:gd name="connsiteX103" fmla="*/ 2383810 w 14557477"/>
              <a:gd name="connsiteY103" fmla="*/ 6107056 h 13498486"/>
              <a:gd name="connsiteX104" fmla="*/ 3466800 w 14557477"/>
              <a:gd name="connsiteY104" fmla="*/ 6107056 h 13498486"/>
              <a:gd name="connsiteX105" fmla="*/ 2957715 w 14557477"/>
              <a:gd name="connsiteY105" fmla="*/ 6607261 h 13498486"/>
              <a:gd name="connsiteX106" fmla="*/ 279743 w 14557477"/>
              <a:gd name="connsiteY106" fmla="*/ 8174422 h 13498486"/>
              <a:gd name="connsiteX107" fmla="*/ 1362733 w 14557477"/>
              <a:gd name="connsiteY107" fmla="*/ 8174422 h 13498486"/>
              <a:gd name="connsiteX108" fmla="*/ 1039697 w 14557477"/>
              <a:gd name="connsiteY108" fmla="*/ 8491823 h 13498486"/>
              <a:gd name="connsiteX109" fmla="*/ 1219312 w 14557477"/>
              <a:gd name="connsiteY109" fmla="*/ 8674628 h 13498486"/>
              <a:gd name="connsiteX110" fmla="*/ 221411 w 14557477"/>
              <a:gd name="connsiteY110" fmla="*/ 8674628 h 13498486"/>
              <a:gd name="connsiteX111" fmla="*/ 0 w 14557477"/>
              <a:gd name="connsiteY111" fmla="*/ 8449286 h 13498486"/>
              <a:gd name="connsiteX112" fmla="*/ 5381506 w 14557477"/>
              <a:gd name="connsiteY112" fmla="*/ 3161648 h 13498486"/>
              <a:gd name="connsiteX113" fmla="*/ 5890591 w 14557477"/>
              <a:gd name="connsiteY113" fmla="*/ 2661443 h 13498486"/>
              <a:gd name="connsiteX114" fmla="*/ 6973580 w 14557477"/>
              <a:gd name="connsiteY114" fmla="*/ 2661443 h 13498486"/>
              <a:gd name="connsiteX115" fmla="*/ 6464495 w 14557477"/>
              <a:gd name="connsiteY115" fmla="*/ 3161648 h 13498486"/>
              <a:gd name="connsiteX116" fmla="*/ 3277438 w 14557477"/>
              <a:gd name="connsiteY116" fmla="*/ 5229016 h 13498486"/>
              <a:gd name="connsiteX117" fmla="*/ 3786523 w 14557477"/>
              <a:gd name="connsiteY117" fmla="*/ 4728810 h 13498486"/>
              <a:gd name="connsiteX118" fmla="*/ 4869513 w 14557477"/>
              <a:gd name="connsiteY118" fmla="*/ 4728810 h 13498486"/>
              <a:gd name="connsiteX119" fmla="*/ 4360427 w 14557477"/>
              <a:gd name="connsiteY119" fmla="*/ 5229016 h 13498486"/>
              <a:gd name="connsiteX120" fmla="*/ 8090195 w 14557477"/>
              <a:gd name="connsiteY120" fmla="*/ 500206 h 13498486"/>
              <a:gd name="connsiteX121" fmla="*/ 8599281 w 14557477"/>
              <a:gd name="connsiteY121" fmla="*/ 0 h 13498486"/>
              <a:gd name="connsiteX122" fmla="*/ 9802732 w 14557477"/>
              <a:gd name="connsiteY122" fmla="*/ 0 h 13498486"/>
              <a:gd name="connsiteX123" fmla="*/ 10294212 w 14557477"/>
              <a:gd name="connsiteY123" fmla="*/ 500206 h 13498486"/>
              <a:gd name="connsiteX124" fmla="*/ 9318407 w 14557477"/>
              <a:gd name="connsiteY124" fmla="*/ 500206 h 13498486"/>
              <a:gd name="connsiteX125" fmla="*/ 9247073 w 14557477"/>
              <a:gd name="connsiteY125" fmla="*/ 427606 h 13498486"/>
              <a:gd name="connsiteX126" fmla="*/ 9173185 w 14557477"/>
              <a:gd name="connsiteY126" fmla="*/ 500206 h 13498486"/>
              <a:gd name="connsiteX127" fmla="*/ 7443283 w 14557477"/>
              <a:gd name="connsiteY127" fmla="*/ 1135834 h 13498486"/>
              <a:gd name="connsiteX128" fmla="*/ 7952367 w 14557477"/>
              <a:gd name="connsiteY128" fmla="*/ 635630 h 13498486"/>
              <a:gd name="connsiteX129" fmla="*/ 9035357 w 14557477"/>
              <a:gd name="connsiteY129" fmla="*/ 635630 h 13498486"/>
              <a:gd name="connsiteX130" fmla="*/ 8526272 w 14557477"/>
              <a:gd name="connsiteY130" fmla="*/ 1135835 h 13498486"/>
              <a:gd name="connsiteX131" fmla="*/ 5189235 w 14557477"/>
              <a:gd name="connsiteY131" fmla="*/ 3350565 h 13498486"/>
              <a:gd name="connsiteX132" fmla="*/ 6272225 w 14557477"/>
              <a:gd name="connsiteY132" fmla="*/ 3350565 h 13498486"/>
              <a:gd name="connsiteX133" fmla="*/ 5763140 w 14557477"/>
              <a:gd name="connsiteY133" fmla="*/ 3850770 h 13498486"/>
              <a:gd name="connsiteX134" fmla="*/ 4680151 w 14557477"/>
              <a:gd name="connsiteY134" fmla="*/ 3850770 h 13498486"/>
              <a:gd name="connsiteX135" fmla="*/ 1173369 w 14557477"/>
              <a:gd name="connsiteY135" fmla="*/ 7296383 h 13498486"/>
              <a:gd name="connsiteX136" fmla="*/ 1682454 w 14557477"/>
              <a:gd name="connsiteY136" fmla="*/ 6796178 h 13498486"/>
              <a:gd name="connsiteX137" fmla="*/ 2765444 w 14557477"/>
              <a:gd name="connsiteY137" fmla="*/ 6796178 h 13498486"/>
              <a:gd name="connsiteX138" fmla="*/ 2256359 w 14557477"/>
              <a:gd name="connsiteY138" fmla="*/ 7296383 h 13498486"/>
              <a:gd name="connsiteX139" fmla="*/ 6052762 w 14557477"/>
              <a:gd name="connsiteY139" fmla="*/ 2502100 h 13498486"/>
              <a:gd name="connsiteX140" fmla="*/ 6561847 w 14557477"/>
              <a:gd name="connsiteY140" fmla="*/ 2001895 h 13498486"/>
              <a:gd name="connsiteX141" fmla="*/ 7644837 w 14557477"/>
              <a:gd name="connsiteY141" fmla="*/ 2001895 h 13498486"/>
              <a:gd name="connsiteX142" fmla="*/ 7135752 w 14557477"/>
              <a:gd name="connsiteY142" fmla="*/ 2502100 h 13498486"/>
              <a:gd name="connsiteX143" fmla="*/ 2576081 w 14557477"/>
              <a:gd name="connsiteY143" fmla="*/ 5918138 h 13498486"/>
              <a:gd name="connsiteX144" fmla="*/ 3085165 w 14557477"/>
              <a:gd name="connsiteY144" fmla="*/ 5417934 h 13498486"/>
              <a:gd name="connsiteX145" fmla="*/ 4168155 w 14557477"/>
              <a:gd name="connsiteY145" fmla="*/ 5417934 h 13498486"/>
              <a:gd name="connsiteX146" fmla="*/ 3659071 w 14557477"/>
              <a:gd name="connsiteY146" fmla="*/ 5918138 h 13498486"/>
              <a:gd name="connsiteX147" fmla="*/ 4487878 w 14557477"/>
              <a:gd name="connsiteY147" fmla="*/ 4039688 h 13498486"/>
              <a:gd name="connsiteX148" fmla="*/ 5570868 w 14557477"/>
              <a:gd name="connsiteY148" fmla="*/ 4039688 h 13498486"/>
              <a:gd name="connsiteX149" fmla="*/ 5061784 w 14557477"/>
              <a:gd name="connsiteY149" fmla="*/ 4539893 h 13498486"/>
              <a:gd name="connsiteX150" fmla="*/ 3978794 w 14557477"/>
              <a:gd name="connsiteY150" fmla="*/ 4539893 h 13498486"/>
              <a:gd name="connsiteX151" fmla="*/ 472013 w 14557477"/>
              <a:gd name="connsiteY151" fmla="*/ 7985505 h 13498486"/>
              <a:gd name="connsiteX152" fmla="*/ 981098 w 14557477"/>
              <a:gd name="connsiteY152" fmla="*/ 7485301 h 13498486"/>
              <a:gd name="connsiteX153" fmla="*/ 2064087 w 14557477"/>
              <a:gd name="connsiteY153" fmla="*/ 7485301 h 13498486"/>
              <a:gd name="connsiteX154" fmla="*/ 1555003 w 14557477"/>
              <a:gd name="connsiteY154" fmla="*/ 7985505 h 13498486"/>
              <a:gd name="connsiteX155" fmla="*/ 7277126 w 14557477"/>
              <a:gd name="connsiteY155" fmla="*/ 1299092 h 13498486"/>
              <a:gd name="connsiteX156" fmla="*/ 8360116 w 14557477"/>
              <a:gd name="connsiteY156" fmla="*/ 1299092 h 13498486"/>
              <a:gd name="connsiteX157" fmla="*/ 7851030 w 14557477"/>
              <a:gd name="connsiteY157" fmla="*/ 1799298 h 13498486"/>
              <a:gd name="connsiteX158" fmla="*/ 6768041 w 14557477"/>
              <a:gd name="connsiteY158" fmla="*/ 1799298 h 1349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14557477" h="13498486">
                <a:moveTo>
                  <a:pt x="12526857" y="5918137"/>
                </a:moveTo>
                <a:lnTo>
                  <a:pt x="13035940" y="5417934"/>
                </a:lnTo>
                <a:lnTo>
                  <a:pt x="13968422" y="5417934"/>
                </a:lnTo>
                <a:lnTo>
                  <a:pt x="13459338" y="5918137"/>
                </a:lnTo>
                <a:close/>
                <a:moveTo>
                  <a:pt x="11825500" y="6607260"/>
                </a:moveTo>
                <a:lnTo>
                  <a:pt x="12334585" y="6107056"/>
                </a:lnTo>
                <a:lnTo>
                  <a:pt x="13267067" y="6107055"/>
                </a:lnTo>
                <a:lnTo>
                  <a:pt x="12757982" y="6607260"/>
                </a:lnTo>
                <a:close/>
                <a:moveTo>
                  <a:pt x="11124144" y="7296383"/>
                </a:moveTo>
                <a:lnTo>
                  <a:pt x="11633228" y="6796179"/>
                </a:lnTo>
                <a:lnTo>
                  <a:pt x="12565709" y="6796179"/>
                </a:lnTo>
                <a:lnTo>
                  <a:pt x="12056625" y="7296383"/>
                </a:lnTo>
                <a:close/>
                <a:moveTo>
                  <a:pt x="10422788" y="7985505"/>
                </a:moveTo>
                <a:lnTo>
                  <a:pt x="10931872" y="7485301"/>
                </a:lnTo>
                <a:lnTo>
                  <a:pt x="11864354" y="7485301"/>
                </a:lnTo>
                <a:lnTo>
                  <a:pt x="11355269" y="7985505"/>
                </a:lnTo>
                <a:close/>
                <a:moveTo>
                  <a:pt x="9721433" y="8674627"/>
                </a:moveTo>
                <a:lnTo>
                  <a:pt x="10230517" y="8174423"/>
                </a:lnTo>
                <a:lnTo>
                  <a:pt x="11162998" y="8174423"/>
                </a:lnTo>
                <a:lnTo>
                  <a:pt x="10653914" y="8674627"/>
                </a:lnTo>
                <a:close/>
                <a:moveTo>
                  <a:pt x="9020076" y="9363750"/>
                </a:moveTo>
                <a:lnTo>
                  <a:pt x="9529161" y="8863545"/>
                </a:lnTo>
                <a:lnTo>
                  <a:pt x="10461642" y="8863545"/>
                </a:lnTo>
                <a:lnTo>
                  <a:pt x="9952557" y="9363750"/>
                </a:lnTo>
                <a:close/>
                <a:moveTo>
                  <a:pt x="8318720" y="10052873"/>
                </a:moveTo>
                <a:lnTo>
                  <a:pt x="8827805" y="9552668"/>
                </a:lnTo>
                <a:lnTo>
                  <a:pt x="9760286" y="9552668"/>
                </a:lnTo>
                <a:lnTo>
                  <a:pt x="9251201" y="10052873"/>
                </a:lnTo>
                <a:close/>
                <a:moveTo>
                  <a:pt x="7617364" y="10741995"/>
                </a:moveTo>
                <a:lnTo>
                  <a:pt x="8126449" y="10241790"/>
                </a:lnTo>
                <a:lnTo>
                  <a:pt x="9058929" y="10241790"/>
                </a:lnTo>
                <a:lnTo>
                  <a:pt x="8549845" y="10741995"/>
                </a:lnTo>
                <a:close/>
                <a:moveTo>
                  <a:pt x="6916008" y="11431117"/>
                </a:moveTo>
                <a:lnTo>
                  <a:pt x="7425092" y="10930913"/>
                </a:lnTo>
                <a:lnTo>
                  <a:pt x="8357573" y="10930913"/>
                </a:lnTo>
                <a:lnTo>
                  <a:pt x="7848489" y="11431117"/>
                </a:lnTo>
                <a:close/>
                <a:moveTo>
                  <a:pt x="6214652" y="12120240"/>
                </a:moveTo>
                <a:lnTo>
                  <a:pt x="6723736" y="11620035"/>
                </a:lnTo>
                <a:lnTo>
                  <a:pt x="7656217" y="11620035"/>
                </a:lnTo>
                <a:lnTo>
                  <a:pt x="7147133" y="12120240"/>
                </a:lnTo>
                <a:close/>
                <a:moveTo>
                  <a:pt x="5513296" y="12809362"/>
                </a:moveTo>
                <a:lnTo>
                  <a:pt x="6022380" y="12309158"/>
                </a:lnTo>
                <a:lnTo>
                  <a:pt x="6954861" y="12309158"/>
                </a:lnTo>
                <a:lnTo>
                  <a:pt x="6445777" y="12809362"/>
                </a:lnTo>
                <a:close/>
                <a:moveTo>
                  <a:pt x="13473253" y="4728811"/>
                </a:moveTo>
                <a:lnTo>
                  <a:pt x="14449058" y="4728811"/>
                </a:lnTo>
                <a:lnTo>
                  <a:pt x="14557477" y="4839153"/>
                </a:lnTo>
                <a:lnTo>
                  <a:pt x="14160693" y="5229016"/>
                </a:lnTo>
                <a:lnTo>
                  <a:pt x="13228212" y="5229016"/>
                </a:lnTo>
                <a:lnTo>
                  <a:pt x="13602952" y="4860812"/>
                </a:lnTo>
                <a:close/>
                <a:moveTo>
                  <a:pt x="4469646" y="12998279"/>
                </a:moveTo>
                <a:lnTo>
                  <a:pt x="6253506" y="12998279"/>
                </a:lnTo>
                <a:lnTo>
                  <a:pt x="5744420" y="13498486"/>
                </a:lnTo>
                <a:lnTo>
                  <a:pt x="4961127" y="13498486"/>
                </a:lnTo>
                <a:close/>
                <a:moveTo>
                  <a:pt x="12796150" y="4039688"/>
                </a:moveTo>
                <a:lnTo>
                  <a:pt x="13771956" y="4039688"/>
                </a:lnTo>
                <a:lnTo>
                  <a:pt x="14263436" y="4539893"/>
                </a:lnTo>
                <a:lnTo>
                  <a:pt x="13287630" y="4539893"/>
                </a:lnTo>
                <a:close/>
                <a:moveTo>
                  <a:pt x="3792545" y="12309158"/>
                </a:moveTo>
                <a:lnTo>
                  <a:pt x="4790446" y="12309158"/>
                </a:lnTo>
                <a:lnTo>
                  <a:pt x="5281925" y="12809362"/>
                </a:lnTo>
                <a:lnTo>
                  <a:pt x="4284024" y="12809362"/>
                </a:lnTo>
                <a:close/>
                <a:moveTo>
                  <a:pt x="12119048" y="3350565"/>
                </a:moveTo>
                <a:lnTo>
                  <a:pt x="13094853" y="3350565"/>
                </a:lnTo>
                <a:lnTo>
                  <a:pt x="13586333" y="3850770"/>
                </a:lnTo>
                <a:lnTo>
                  <a:pt x="12610528" y="3850770"/>
                </a:lnTo>
                <a:close/>
                <a:moveTo>
                  <a:pt x="3115442" y="11620035"/>
                </a:moveTo>
                <a:lnTo>
                  <a:pt x="4113343" y="11620035"/>
                </a:lnTo>
                <a:lnTo>
                  <a:pt x="4604823" y="12120240"/>
                </a:lnTo>
                <a:lnTo>
                  <a:pt x="3606922" y="12120240"/>
                </a:lnTo>
                <a:close/>
                <a:moveTo>
                  <a:pt x="11441946" y="2661443"/>
                </a:moveTo>
                <a:lnTo>
                  <a:pt x="12417752" y="2661443"/>
                </a:lnTo>
                <a:lnTo>
                  <a:pt x="12909232" y="3161649"/>
                </a:lnTo>
                <a:lnTo>
                  <a:pt x="11933427" y="3161649"/>
                </a:lnTo>
                <a:close/>
                <a:moveTo>
                  <a:pt x="2438340" y="10930913"/>
                </a:moveTo>
                <a:lnTo>
                  <a:pt x="3436241" y="10930913"/>
                </a:lnTo>
                <a:lnTo>
                  <a:pt x="3927721" y="11431117"/>
                </a:lnTo>
                <a:lnTo>
                  <a:pt x="2929820" y="11431117"/>
                </a:lnTo>
                <a:close/>
                <a:moveTo>
                  <a:pt x="10793902" y="2001895"/>
                </a:moveTo>
                <a:lnTo>
                  <a:pt x="11769708" y="2001895"/>
                </a:lnTo>
                <a:lnTo>
                  <a:pt x="12261188" y="2502100"/>
                </a:lnTo>
                <a:lnTo>
                  <a:pt x="11285382" y="2502100"/>
                </a:lnTo>
                <a:close/>
                <a:moveTo>
                  <a:pt x="1761238" y="10241790"/>
                </a:moveTo>
                <a:lnTo>
                  <a:pt x="2759139" y="10241790"/>
                </a:lnTo>
                <a:lnTo>
                  <a:pt x="3250619" y="10741995"/>
                </a:lnTo>
                <a:lnTo>
                  <a:pt x="2252718" y="10741995"/>
                </a:lnTo>
                <a:close/>
                <a:moveTo>
                  <a:pt x="10103359" y="1299093"/>
                </a:moveTo>
                <a:lnTo>
                  <a:pt x="11079164" y="1299093"/>
                </a:lnTo>
                <a:lnTo>
                  <a:pt x="11570645" y="1799298"/>
                </a:lnTo>
                <a:lnTo>
                  <a:pt x="10594839" y="1799298"/>
                </a:lnTo>
                <a:close/>
                <a:moveTo>
                  <a:pt x="1084136" y="9552668"/>
                </a:moveTo>
                <a:lnTo>
                  <a:pt x="2082037" y="9552668"/>
                </a:lnTo>
                <a:lnTo>
                  <a:pt x="2573517" y="10052873"/>
                </a:lnTo>
                <a:lnTo>
                  <a:pt x="1575616" y="10052873"/>
                </a:lnTo>
                <a:close/>
                <a:moveTo>
                  <a:pt x="9451469" y="635630"/>
                </a:moveTo>
                <a:lnTo>
                  <a:pt x="10427274" y="635630"/>
                </a:lnTo>
                <a:lnTo>
                  <a:pt x="10918754" y="1135835"/>
                </a:lnTo>
                <a:lnTo>
                  <a:pt x="9942949" y="1135835"/>
                </a:lnTo>
                <a:close/>
                <a:moveTo>
                  <a:pt x="407033" y="8863545"/>
                </a:moveTo>
                <a:lnTo>
                  <a:pt x="1404934" y="8863545"/>
                </a:lnTo>
                <a:lnTo>
                  <a:pt x="1896414" y="9363750"/>
                </a:lnTo>
                <a:lnTo>
                  <a:pt x="898513" y="9363750"/>
                </a:lnTo>
                <a:close/>
                <a:moveTo>
                  <a:pt x="1874725" y="6607261"/>
                </a:moveTo>
                <a:lnTo>
                  <a:pt x="2383810" y="6107056"/>
                </a:lnTo>
                <a:lnTo>
                  <a:pt x="3466800" y="6107056"/>
                </a:lnTo>
                <a:lnTo>
                  <a:pt x="2957715" y="6607261"/>
                </a:lnTo>
                <a:close/>
                <a:moveTo>
                  <a:pt x="279743" y="8174422"/>
                </a:moveTo>
                <a:lnTo>
                  <a:pt x="1362733" y="8174422"/>
                </a:lnTo>
                <a:lnTo>
                  <a:pt x="1039697" y="8491823"/>
                </a:lnTo>
                <a:lnTo>
                  <a:pt x="1219312" y="8674628"/>
                </a:lnTo>
                <a:lnTo>
                  <a:pt x="221411" y="8674628"/>
                </a:lnTo>
                <a:lnTo>
                  <a:pt x="0" y="8449286"/>
                </a:lnTo>
                <a:close/>
                <a:moveTo>
                  <a:pt x="5381506" y="3161648"/>
                </a:moveTo>
                <a:lnTo>
                  <a:pt x="5890591" y="2661443"/>
                </a:lnTo>
                <a:lnTo>
                  <a:pt x="6973580" y="2661443"/>
                </a:lnTo>
                <a:lnTo>
                  <a:pt x="6464495" y="3161648"/>
                </a:lnTo>
                <a:close/>
                <a:moveTo>
                  <a:pt x="3277438" y="5229016"/>
                </a:moveTo>
                <a:lnTo>
                  <a:pt x="3786523" y="4728810"/>
                </a:lnTo>
                <a:lnTo>
                  <a:pt x="4869513" y="4728810"/>
                </a:lnTo>
                <a:lnTo>
                  <a:pt x="4360427" y="5229016"/>
                </a:lnTo>
                <a:close/>
                <a:moveTo>
                  <a:pt x="8090195" y="500206"/>
                </a:moveTo>
                <a:lnTo>
                  <a:pt x="8599281" y="0"/>
                </a:lnTo>
                <a:lnTo>
                  <a:pt x="9802732" y="0"/>
                </a:lnTo>
                <a:lnTo>
                  <a:pt x="10294212" y="500206"/>
                </a:lnTo>
                <a:lnTo>
                  <a:pt x="9318407" y="500206"/>
                </a:lnTo>
                <a:lnTo>
                  <a:pt x="9247073" y="427606"/>
                </a:lnTo>
                <a:lnTo>
                  <a:pt x="9173185" y="500206"/>
                </a:lnTo>
                <a:close/>
                <a:moveTo>
                  <a:pt x="7443283" y="1135834"/>
                </a:moveTo>
                <a:lnTo>
                  <a:pt x="7952367" y="635630"/>
                </a:lnTo>
                <a:lnTo>
                  <a:pt x="9035357" y="635630"/>
                </a:lnTo>
                <a:lnTo>
                  <a:pt x="8526272" y="1135835"/>
                </a:lnTo>
                <a:close/>
                <a:moveTo>
                  <a:pt x="5189235" y="3350565"/>
                </a:moveTo>
                <a:lnTo>
                  <a:pt x="6272225" y="3350565"/>
                </a:lnTo>
                <a:lnTo>
                  <a:pt x="5763140" y="3850770"/>
                </a:lnTo>
                <a:lnTo>
                  <a:pt x="4680151" y="3850770"/>
                </a:lnTo>
                <a:close/>
                <a:moveTo>
                  <a:pt x="1173369" y="7296383"/>
                </a:moveTo>
                <a:lnTo>
                  <a:pt x="1682454" y="6796178"/>
                </a:lnTo>
                <a:lnTo>
                  <a:pt x="2765444" y="6796178"/>
                </a:lnTo>
                <a:lnTo>
                  <a:pt x="2256359" y="7296383"/>
                </a:lnTo>
                <a:close/>
                <a:moveTo>
                  <a:pt x="6052762" y="2502100"/>
                </a:moveTo>
                <a:lnTo>
                  <a:pt x="6561847" y="2001895"/>
                </a:lnTo>
                <a:lnTo>
                  <a:pt x="7644837" y="2001895"/>
                </a:lnTo>
                <a:lnTo>
                  <a:pt x="7135752" y="2502100"/>
                </a:lnTo>
                <a:close/>
                <a:moveTo>
                  <a:pt x="2576081" y="5918138"/>
                </a:moveTo>
                <a:lnTo>
                  <a:pt x="3085165" y="5417934"/>
                </a:lnTo>
                <a:lnTo>
                  <a:pt x="4168155" y="5417934"/>
                </a:lnTo>
                <a:lnTo>
                  <a:pt x="3659071" y="5918138"/>
                </a:lnTo>
                <a:close/>
                <a:moveTo>
                  <a:pt x="4487878" y="4039688"/>
                </a:moveTo>
                <a:lnTo>
                  <a:pt x="5570868" y="4039688"/>
                </a:lnTo>
                <a:lnTo>
                  <a:pt x="5061784" y="4539893"/>
                </a:lnTo>
                <a:lnTo>
                  <a:pt x="3978794" y="4539893"/>
                </a:lnTo>
                <a:close/>
                <a:moveTo>
                  <a:pt x="472013" y="7985505"/>
                </a:moveTo>
                <a:lnTo>
                  <a:pt x="981098" y="7485301"/>
                </a:lnTo>
                <a:lnTo>
                  <a:pt x="2064087" y="7485301"/>
                </a:lnTo>
                <a:lnTo>
                  <a:pt x="1555003" y="7985505"/>
                </a:lnTo>
                <a:close/>
                <a:moveTo>
                  <a:pt x="7277126" y="1299092"/>
                </a:moveTo>
                <a:lnTo>
                  <a:pt x="8360116" y="1299092"/>
                </a:lnTo>
                <a:lnTo>
                  <a:pt x="7851030" y="1799298"/>
                </a:lnTo>
                <a:lnTo>
                  <a:pt x="6768041" y="1799298"/>
                </a:lnTo>
                <a:close/>
              </a:path>
            </a:pathLst>
          </a:custGeom>
          <a:solidFill>
            <a:srgbClr val="DFB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388E12A-EB62-468B-95B0-346D4B4431C9}"/>
              </a:ext>
            </a:extLst>
          </p:cNvPr>
          <p:cNvGrpSpPr/>
          <p:nvPr/>
        </p:nvGrpSpPr>
        <p:grpSpPr>
          <a:xfrm>
            <a:off x="552450" y="590550"/>
            <a:ext cx="11029950" cy="5753100"/>
            <a:chOff x="552450" y="590550"/>
            <a:chExt cx="11029950" cy="57531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FDD2622-299E-42E3-A641-13FF8D0748CB}"/>
                </a:ext>
              </a:extLst>
            </p:cNvPr>
            <p:cNvSpPr/>
            <p:nvPr/>
          </p:nvSpPr>
          <p:spPr>
            <a:xfrm>
              <a:off x="552450" y="590550"/>
              <a:ext cx="11029950" cy="5753100"/>
            </a:xfrm>
            <a:prstGeom prst="rect">
              <a:avLst/>
            </a:prstGeom>
            <a:noFill/>
            <a:ln w="76200">
              <a:solidFill>
                <a:srgbClr val="D8A6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D9E9D2A-1E0B-45FB-8290-FAF00D8FD0E2}"/>
                </a:ext>
              </a:extLst>
            </p:cNvPr>
            <p:cNvSpPr/>
            <p:nvPr/>
          </p:nvSpPr>
          <p:spPr>
            <a:xfrm>
              <a:off x="704850" y="742950"/>
              <a:ext cx="10725150" cy="5445076"/>
            </a:xfrm>
            <a:prstGeom prst="rect">
              <a:avLst/>
            </a:prstGeom>
            <a:noFill/>
            <a:ln w="28575">
              <a:solidFill>
                <a:srgbClr val="D8A6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BA8FAB-F10A-4379-B01D-74A79F4754E3}"/>
              </a:ext>
            </a:extLst>
          </p:cNvPr>
          <p:cNvGrpSpPr/>
          <p:nvPr/>
        </p:nvGrpSpPr>
        <p:grpSpPr>
          <a:xfrm>
            <a:off x="952500" y="1981200"/>
            <a:ext cx="10229850" cy="3867150"/>
            <a:chOff x="1057275" y="1981200"/>
            <a:chExt cx="10020300" cy="386715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C9730F9-C2EE-49E5-BCAA-5859757F8E47}"/>
                </a:ext>
              </a:extLst>
            </p:cNvPr>
            <p:cNvCxnSpPr/>
            <p:nvPr/>
          </p:nvCxnSpPr>
          <p:spPr>
            <a:xfrm>
              <a:off x="1057275" y="1981200"/>
              <a:ext cx="10020300" cy="0"/>
            </a:xfrm>
            <a:prstGeom prst="line">
              <a:avLst/>
            </a:prstGeom>
            <a:ln w="28575">
              <a:solidFill>
                <a:srgbClr val="DFB9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5DB0EAB-2DA8-47A1-AC08-3AA29E800771}"/>
                </a:ext>
              </a:extLst>
            </p:cNvPr>
            <p:cNvCxnSpPr/>
            <p:nvPr/>
          </p:nvCxnSpPr>
          <p:spPr>
            <a:xfrm>
              <a:off x="1057275" y="2533650"/>
              <a:ext cx="10020300" cy="0"/>
            </a:xfrm>
            <a:prstGeom prst="line">
              <a:avLst/>
            </a:prstGeom>
            <a:ln w="28575">
              <a:solidFill>
                <a:srgbClr val="DFB9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A40F229-E509-40B2-8519-3330F0EA0901}"/>
                </a:ext>
              </a:extLst>
            </p:cNvPr>
            <p:cNvCxnSpPr/>
            <p:nvPr/>
          </p:nvCxnSpPr>
          <p:spPr>
            <a:xfrm>
              <a:off x="1057275" y="3086100"/>
              <a:ext cx="10020300" cy="0"/>
            </a:xfrm>
            <a:prstGeom prst="line">
              <a:avLst/>
            </a:prstGeom>
            <a:ln w="28575">
              <a:solidFill>
                <a:srgbClr val="DFB9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73D214B-8E86-4E13-B389-8DD79904521B}"/>
                </a:ext>
              </a:extLst>
            </p:cNvPr>
            <p:cNvCxnSpPr/>
            <p:nvPr/>
          </p:nvCxnSpPr>
          <p:spPr>
            <a:xfrm>
              <a:off x="1057275" y="3638550"/>
              <a:ext cx="10020300" cy="0"/>
            </a:xfrm>
            <a:prstGeom prst="line">
              <a:avLst/>
            </a:prstGeom>
            <a:ln w="28575">
              <a:solidFill>
                <a:srgbClr val="DFB9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E47058F-EFA7-48EB-B996-4C3992EDC337}"/>
                </a:ext>
              </a:extLst>
            </p:cNvPr>
            <p:cNvCxnSpPr/>
            <p:nvPr/>
          </p:nvCxnSpPr>
          <p:spPr>
            <a:xfrm>
              <a:off x="1057275" y="4191000"/>
              <a:ext cx="10020300" cy="0"/>
            </a:xfrm>
            <a:prstGeom prst="line">
              <a:avLst/>
            </a:prstGeom>
            <a:ln w="28575">
              <a:solidFill>
                <a:srgbClr val="DFB9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D8D2D93-7F0D-4288-BB8C-B1598D4491E9}"/>
                </a:ext>
              </a:extLst>
            </p:cNvPr>
            <p:cNvCxnSpPr/>
            <p:nvPr/>
          </p:nvCxnSpPr>
          <p:spPr>
            <a:xfrm>
              <a:off x="1057275" y="4743450"/>
              <a:ext cx="10020300" cy="0"/>
            </a:xfrm>
            <a:prstGeom prst="line">
              <a:avLst/>
            </a:prstGeom>
            <a:ln w="28575">
              <a:solidFill>
                <a:srgbClr val="DFB9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5383A07-1214-4718-A54F-D6587BD1D36B}"/>
                </a:ext>
              </a:extLst>
            </p:cNvPr>
            <p:cNvCxnSpPr/>
            <p:nvPr/>
          </p:nvCxnSpPr>
          <p:spPr>
            <a:xfrm>
              <a:off x="1057275" y="5295900"/>
              <a:ext cx="10020300" cy="0"/>
            </a:xfrm>
            <a:prstGeom prst="line">
              <a:avLst/>
            </a:prstGeom>
            <a:ln w="28575">
              <a:solidFill>
                <a:srgbClr val="DFB9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4EC1E9F-7007-4DA5-8511-41C60331FF6F}"/>
                </a:ext>
              </a:extLst>
            </p:cNvPr>
            <p:cNvCxnSpPr/>
            <p:nvPr/>
          </p:nvCxnSpPr>
          <p:spPr>
            <a:xfrm>
              <a:off x="1057275" y="5848350"/>
              <a:ext cx="10020300" cy="0"/>
            </a:xfrm>
            <a:prstGeom prst="line">
              <a:avLst/>
            </a:prstGeom>
            <a:ln w="28575">
              <a:solidFill>
                <a:srgbClr val="DFB9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D2A9E83-4E73-40B8-B5FA-5A77A717E32F}"/>
              </a:ext>
            </a:extLst>
          </p:cNvPr>
          <p:cNvSpPr txBox="1"/>
          <p:nvPr/>
        </p:nvSpPr>
        <p:spPr>
          <a:xfrm>
            <a:off x="952500" y="1946434"/>
            <a:ext cx="102279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Viết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một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lá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thư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(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hoặc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một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bưu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thiếp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3D)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để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bày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tỏ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lòng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biết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của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em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đối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với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một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thành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viên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trong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gia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đình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aseline="0" dirty="0" err="1">
                <a:solidFill>
                  <a:srgbClr val="432F26"/>
                </a:solidFill>
                <a:latin typeface="Winkle" panose="02000503000000000000" pitchFamily="2" charset="0"/>
              </a:rPr>
              <a:t>Gấp</a:t>
            </a:r>
            <a:r>
              <a:rPr lang="en-US" sz="3600" dirty="0">
                <a:solidFill>
                  <a:srgbClr val="432F26"/>
                </a:solidFill>
                <a:latin typeface="Winkle" panose="02000503000000000000" pitchFamily="2" charset="0"/>
              </a:rPr>
              <a:t> </a:t>
            </a:r>
            <a:r>
              <a:rPr lang="en-US" sz="3600" dirty="0" err="1">
                <a:solidFill>
                  <a:srgbClr val="432F26"/>
                </a:solidFill>
                <a:latin typeface="Winkle" panose="02000503000000000000" pitchFamily="2" charset="0"/>
              </a:rPr>
              <a:t>và</a:t>
            </a:r>
            <a:r>
              <a:rPr lang="en-US" sz="3600" dirty="0">
                <a:solidFill>
                  <a:srgbClr val="432F26"/>
                </a:solidFill>
                <a:latin typeface="Winkle" panose="02000503000000000000" pitchFamily="2" charset="0"/>
              </a:rPr>
              <a:t> </a:t>
            </a:r>
            <a:r>
              <a:rPr lang="en-US" sz="3600" dirty="0" err="1">
                <a:solidFill>
                  <a:srgbClr val="432F26"/>
                </a:solidFill>
                <a:latin typeface="Winkle" panose="02000503000000000000" pitchFamily="2" charset="0"/>
              </a:rPr>
              <a:t>trang</a:t>
            </a:r>
            <a:r>
              <a:rPr lang="en-US" sz="3600" dirty="0">
                <a:solidFill>
                  <a:srgbClr val="432F26"/>
                </a:solidFill>
                <a:latin typeface="Winkle" panose="02000503000000000000" pitchFamily="2" charset="0"/>
              </a:rPr>
              <a:t> </a:t>
            </a:r>
            <a:r>
              <a:rPr lang="en-US" sz="3600" dirty="0" err="1">
                <a:solidFill>
                  <a:srgbClr val="432F26"/>
                </a:solidFill>
                <a:latin typeface="Winkle" panose="02000503000000000000" pitchFamily="2" charset="0"/>
              </a:rPr>
              <a:t>trí</a:t>
            </a:r>
            <a:r>
              <a:rPr lang="en-US" sz="3600" dirty="0">
                <a:solidFill>
                  <a:srgbClr val="432F26"/>
                </a:solidFill>
                <a:latin typeface="Winkle" panose="02000503000000000000" pitchFamily="2" charset="0"/>
              </a:rPr>
              <a:t> </a:t>
            </a:r>
            <a:r>
              <a:rPr lang="en-US" sz="3600" dirty="0" err="1">
                <a:solidFill>
                  <a:srgbClr val="432F26"/>
                </a:solidFill>
                <a:latin typeface="Winkle" panose="02000503000000000000" pitchFamily="2" charset="0"/>
              </a:rPr>
              <a:t>phong</a:t>
            </a:r>
            <a:r>
              <a:rPr lang="en-US" sz="3600" dirty="0">
                <a:solidFill>
                  <a:srgbClr val="432F26"/>
                </a:solidFill>
                <a:latin typeface="Winkle" panose="02000503000000000000" pitchFamily="2" charset="0"/>
              </a:rPr>
              <a:t> </a:t>
            </a:r>
            <a:r>
              <a:rPr lang="en-US" sz="3600" dirty="0" err="1">
                <a:solidFill>
                  <a:srgbClr val="432F26"/>
                </a:solidFill>
                <a:latin typeface="Winkle" panose="02000503000000000000" pitchFamily="2" charset="0"/>
              </a:rPr>
              <a:t>bì</a:t>
            </a:r>
            <a:r>
              <a:rPr lang="en-US" sz="3600" dirty="0">
                <a:solidFill>
                  <a:srgbClr val="432F26"/>
                </a:solidFill>
                <a:latin typeface="Winkle" panose="02000503000000000000" pitchFamily="2" charset="0"/>
              </a:rPr>
              <a:t>, </a:t>
            </a:r>
            <a:r>
              <a:rPr lang="en-US" sz="3600" dirty="0" err="1">
                <a:solidFill>
                  <a:srgbClr val="432F26"/>
                </a:solidFill>
                <a:latin typeface="Winkle" panose="02000503000000000000" pitchFamily="2" charset="0"/>
              </a:rPr>
              <a:t>điền</a:t>
            </a:r>
            <a:r>
              <a:rPr lang="en-US" sz="3600" dirty="0">
                <a:solidFill>
                  <a:srgbClr val="432F26"/>
                </a:solidFill>
                <a:latin typeface="Winkle" panose="02000503000000000000" pitchFamily="2" charset="0"/>
              </a:rPr>
              <a:t> </a:t>
            </a:r>
            <a:r>
              <a:rPr lang="en-US" sz="3600" dirty="0" err="1">
                <a:solidFill>
                  <a:srgbClr val="432F26"/>
                </a:solidFill>
                <a:latin typeface="Winkle" panose="02000503000000000000" pitchFamily="2" charset="0"/>
              </a:rPr>
              <a:t>tên</a:t>
            </a:r>
            <a:r>
              <a:rPr lang="en-US" sz="3600" dirty="0">
                <a:solidFill>
                  <a:srgbClr val="432F26"/>
                </a:solidFill>
                <a:latin typeface="Winkle" panose="02000503000000000000" pitchFamily="2" charset="0"/>
              </a:rPr>
              <a:t> </a:t>
            </a:r>
            <a:r>
              <a:rPr lang="en-US" sz="3600" dirty="0" err="1">
                <a:solidFill>
                  <a:srgbClr val="432F26"/>
                </a:solidFill>
                <a:latin typeface="Winkle" panose="02000503000000000000" pitchFamily="2" charset="0"/>
              </a:rPr>
              <a:t>tên</a:t>
            </a:r>
            <a:r>
              <a:rPr lang="en-US" sz="3600" dirty="0">
                <a:solidFill>
                  <a:srgbClr val="432F26"/>
                </a:solidFill>
                <a:latin typeface="Winkle" panose="02000503000000000000" pitchFamily="2" charset="0"/>
              </a:rPr>
              <a:t> </a:t>
            </a:r>
            <a:r>
              <a:rPr lang="en-US" sz="3600" dirty="0" err="1">
                <a:solidFill>
                  <a:srgbClr val="432F26"/>
                </a:solidFill>
                <a:latin typeface="Winkle" panose="02000503000000000000" pitchFamily="2" charset="0"/>
              </a:rPr>
              <a:t>người</a:t>
            </a:r>
            <a:r>
              <a:rPr lang="en-US" sz="3600" dirty="0">
                <a:solidFill>
                  <a:srgbClr val="432F26"/>
                </a:solidFill>
                <a:latin typeface="Winkle" panose="02000503000000000000" pitchFamily="2" charset="0"/>
              </a:rPr>
              <a:t> </a:t>
            </a:r>
            <a:r>
              <a:rPr lang="en-US" sz="3600" dirty="0" err="1">
                <a:solidFill>
                  <a:srgbClr val="432F26"/>
                </a:solidFill>
                <a:latin typeface="Winkle" panose="02000503000000000000" pitchFamily="2" charset="0"/>
              </a:rPr>
              <a:t>gửi</a:t>
            </a:r>
            <a:r>
              <a:rPr lang="en-US" sz="3600" dirty="0">
                <a:solidFill>
                  <a:srgbClr val="432F26"/>
                </a:solidFill>
                <a:latin typeface="Winkle" panose="02000503000000000000" pitchFamily="2" charset="0"/>
              </a:rPr>
              <a:t> – </a:t>
            </a:r>
            <a:r>
              <a:rPr lang="en-US" sz="3600" dirty="0" err="1">
                <a:solidFill>
                  <a:srgbClr val="432F26"/>
                </a:solidFill>
                <a:latin typeface="Winkle" panose="02000503000000000000" pitchFamily="2" charset="0"/>
              </a:rPr>
              <a:t>người</a:t>
            </a:r>
            <a:r>
              <a:rPr lang="en-US" sz="3600" dirty="0">
                <a:solidFill>
                  <a:srgbClr val="432F26"/>
                </a:solidFill>
                <a:latin typeface="Winkle" panose="02000503000000000000" pitchFamily="2" charset="0"/>
              </a:rPr>
              <a:t> </a:t>
            </a:r>
            <a:r>
              <a:rPr lang="en-US" sz="3600" dirty="0" err="1">
                <a:solidFill>
                  <a:srgbClr val="432F26"/>
                </a:solidFill>
                <a:latin typeface="Winkle" panose="02000503000000000000" pitchFamily="2" charset="0"/>
              </a:rPr>
              <a:t>nhận</a:t>
            </a:r>
            <a:r>
              <a:rPr lang="en-US" sz="3600" dirty="0">
                <a:solidFill>
                  <a:srgbClr val="432F26"/>
                </a:solidFill>
                <a:latin typeface="Winkle" panose="02000503000000000000" pitchFamily="2" charset="0"/>
              </a:rPr>
              <a:t> </a:t>
            </a:r>
            <a:r>
              <a:rPr lang="en-US" sz="3600" dirty="0" err="1">
                <a:solidFill>
                  <a:srgbClr val="432F26"/>
                </a:solidFill>
                <a:latin typeface="Winkle" panose="02000503000000000000" pitchFamily="2" charset="0"/>
              </a:rPr>
              <a:t>đúng</a:t>
            </a:r>
            <a:r>
              <a:rPr lang="en-US" sz="3600" dirty="0">
                <a:solidFill>
                  <a:srgbClr val="432F26"/>
                </a:solidFill>
                <a:latin typeface="Winkle" panose="02000503000000000000" pitchFamily="2" charset="0"/>
              </a:rPr>
              <a:t> </a:t>
            </a:r>
            <a:r>
              <a:rPr lang="en-US" sz="3600" dirty="0" err="1">
                <a:solidFill>
                  <a:srgbClr val="432F26"/>
                </a:solidFill>
                <a:latin typeface="Winkle" panose="02000503000000000000" pitchFamily="2" charset="0"/>
              </a:rPr>
              <a:t>cách</a:t>
            </a:r>
            <a:r>
              <a:rPr lang="en-US" sz="3600" dirty="0">
                <a:solidFill>
                  <a:srgbClr val="432F26"/>
                </a:solidFill>
                <a:latin typeface="Winkle" panose="02000503000000000000" pitchFamily="2" charset="0"/>
              </a:rPr>
              <a:t>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Chia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sẻ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với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bè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về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ý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tưởng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trao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thư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bưu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thiếp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đến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người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than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sao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cho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bất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ngờ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thú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vị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32F26"/>
                </a:solidFill>
                <a:effectLst/>
                <a:uLnTx/>
                <a:uFillTx/>
                <a:latin typeface="Winkle" panose="02000503000000000000" pitchFamily="2" charset="0"/>
                <a:ea typeface="+mn-ea"/>
                <a:cs typeface="+mn-cs"/>
              </a:rPr>
              <a:t>.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32F26"/>
              </a:solidFill>
              <a:effectLst/>
              <a:uLnTx/>
              <a:uFillTx/>
              <a:latin typeface="Winkle" panose="02000503000000000000" pitchFamily="2" charset="0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DC8F67D-CF63-4EC5-B571-911C143818CC}"/>
              </a:ext>
            </a:extLst>
          </p:cNvPr>
          <p:cNvSpPr txBox="1"/>
          <p:nvPr/>
        </p:nvSpPr>
        <p:spPr>
          <a:xfrm>
            <a:off x="4223902" y="549965"/>
            <a:ext cx="6956562" cy="1862048"/>
          </a:xfrm>
          <a:prstGeom prst="rect">
            <a:avLst/>
          </a:prstGeom>
          <a:noFill/>
          <a:effectLst>
            <a:outerShdw blurRad="50800" dist="38100" algn="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D8A645"/>
                </a:solidFill>
                <a:effectLst>
                  <a:outerShdw dist="38100" dir="2700000" algn="tl" rotWithShape="0">
                    <a:srgbClr val="432F26"/>
                  </a:outerShdw>
                </a:effectLst>
                <a:uLnTx/>
                <a:uFillTx/>
                <a:latin typeface="#9Slide05 SVNMadre Script" panose="02000507000000090003" pitchFamily="2" charset="0"/>
              </a:rPr>
              <a:t>Viết</a:t>
            </a:r>
            <a:r>
              <a:rPr kumimoji="0" lang="en-US" sz="11500" b="0" i="0" u="none" strike="noStrike" kern="1200" cap="none" spc="0" normalizeH="0" noProof="0" dirty="0">
                <a:ln>
                  <a:noFill/>
                </a:ln>
                <a:solidFill>
                  <a:srgbClr val="D8A645"/>
                </a:solidFill>
                <a:effectLst>
                  <a:outerShdw dist="38100" dir="2700000" algn="tl" rotWithShape="0">
                    <a:srgbClr val="432F26"/>
                  </a:outerShdw>
                </a:effectLst>
                <a:uLnTx/>
                <a:uFillTx/>
                <a:latin typeface="#9Slide05 SVNMadre Script" panose="02000507000000090003" pitchFamily="2" charset="0"/>
              </a:rPr>
              <a:t> </a:t>
            </a:r>
            <a:r>
              <a:rPr kumimoji="0" lang="en-US" sz="11500" b="0" i="0" u="none" strike="noStrike" kern="1200" cap="none" spc="0" normalizeH="0" noProof="0" dirty="0" err="1">
                <a:ln>
                  <a:noFill/>
                </a:ln>
                <a:solidFill>
                  <a:srgbClr val="D8A645"/>
                </a:solidFill>
                <a:effectLst>
                  <a:outerShdw dist="38100" dir="2700000" algn="tl" rotWithShape="0">
                    <a:srgbClr val="432F26"/>
                  </a:outerShdw>
                </a:effectLst>
                <a:uLnTx/>
                <a:uFillTx/>
                <a:latin typeface="#9Slide05 SVNMadre Script" panose="02000507000000090003" pitchFamily="2" charset="0"/>
              </a:rPr>
              <a:t>thư</a:t>
            </a:r>
            <a:endParaRPr kumimoji="0" lang="id-ID" sz="11500" b="0" i="0" u="none" strike="noStrike" kern="1200" cap="none" spc="0" normalizeH="0" baseline="0" noProof="0" dirty="0">
              <a:ln>
                <a:noFill/>
              </a:ln>
              <a:solidFill>
                <a:srgbClr val="D8A645"/>
              </a:solidFill>
              <a:effectLst>
                <a:outerShdw dist="38100" dir="2700000" algn="tl" rotWithShape="0">
                  <a:srgbClr val="432F26"/>
                </a:outerShdw>
              </a:effectLst>
              <a:uLnTx/>
              <a:uFillTx/>
              <a:latin typeface="#9Slide05 SVNMadre Script" panose="0200050700000009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477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9C5EDC5-66D6-D978-5A6F-D1A50B0D77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2534EF8C-8A49-E5D6-92DF-3C5D90641E9E}"/>
              </a:ext>
            </a:extLst>
          </p:cNvPr>
          <p:cNvSpPr/>
          <p:nvPr/>
        </p:nvSpPr>
        <p:spPr>
          <a:xfrm>
            <a:off x="440624" y="294868"/>
            <a:ext cx="4262716" cy="2595282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64号-萌趣软糖体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008278-3A5B-2018-C9AD-F228BF0292FB}"/>
              </a:ext>
            </a:extLst>
          </p:cNvPr>
          <p:cNvSpPr txBox="1"/>
          <p:nvPr/>
        </p:nvSpPr>
        <p:spPr>
          <a:xfrm>
            <a:off x="773176" y="928548"/>
            <a:ext cx="3597611" cy="1043619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Gửi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Avo" panose="02040603050506020204" pitchFamily="18" charset="0"/>
                <a:ea typeface="字魂64号-萌趣软糖体"/>
                <a:cs typeface="+mn-cs"/>
              </a:rPr>
              <a:t>thư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UTM Avo" panose="02040603050506020204" pitchFamily="18" charset="0"/>
              <a:ea typeface="字魂64号-萌趣软糖体"/>
              <a:cs typeface="+mn-cs"/>
            </a:endParaRPr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2FC6DAF-3C9B-A497-AFD4-C5FC3AA4F1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4585" y1="22604" x2="32599" y2="28831"/>
                        <a14:foregroundMark x1="27690" y1="16094" x2="32888" y2="26365"/>
                        <a14:foregroundMark x1="32888" y1="26365" x2="32888" y2="26365"/>
                        <a14:foregroundMark x1="28989" y1="17266" x2="32744" y2="27537"/>
                        <a14:foregroundMark x1="32744" y1="27537" x2="32744" y2="27537"/>
                        <a14:foregroundMark x1="20181" y1="20865" x2="24079" y2="33320"/>
                        <a14:foregroundMark x1="24079" y1="33320" x2="24079" y2="33320"/>
                        <a14:foregroundMark x1="23032" y1="26648" x2="34296" y2="22483"/>
                        <a14:foregroundMark x1="34296" y1="22483" x2="34549" y2="22483"/>
                        <a14:foregroundMark x1="18628" y1="23332" x2="18773" y2="38253"/>
                        <a14:foregroundMark x1="18773" y1="38253" x2="18773" y2="38253"/>
                        <a14:foregroundMark x1="83718" y1="32592" x2="85018" y2="43914"/>
                        <a14:foregroundMark x1="85018" y1="43914" x2="85018" y2="43914"/>
                        <a14:foregroundMark x1="79314" y1="37525" x2="22527" y2="37525"/>
                        <a14:foregroundMark x1="36245" y1="57986" x2="57978" y2="71290"/>
                        <a14:foregroundMark x1="57978" y1="71290" x2="59025" y2="70724"/>
                        <a14:foregroundMark x1="62383" y1="59725" x2="59783" y2="69875"/>
                        <a14:foregroundMark x1="59783" y1="69875" x2="59783" y2="69875"/>
                        <a14:foregroundMark x1="65343" y1="61747" x2="65993" y2="74646"/>
                        <a14:foregroundMark x1="35451" y1="61019" x2="35451" y2="72746"/>
                        <a14:foregroundMark x1="35451" y1="72746" x2="35740" y2="72907"/>
                        <a14:foregroundMark x1="70289" y1="72018" x2="70289" y2="78973"/>
                        <a14:foregroundMark x1="70289" y1="78973" x2="70289" y2="78973"/>
                        <a14:foregroundMark x1="64079" y1="62475" x2="64079" y2="68985"/>
                        <a14:foregroundMark x1="61877" y1="64052" x2="42960" y2="63930"/>
                        <a14:foregroundMark x1="42960" y1="63930" x2="42960" y2="63930"/>
                        <a14:foregroundMark x1="22924" y1="22038" x2="30433" y2="19005"/>
                        <a14:foregroundMark x1="30433" y1="19005" x2="33899" y2="24222"/>
                        <a14:foregroundMark x1="28339" y1="25071" x2="23935" y2="30125"/>
                        <a14:foregroundMark x1="23935" y1="30125" x2="23935" y2="30125"/>
                        <a14:foregroundMark x1="35451" y1="64497" x2="52816" y2="65224"/>
                        <a14:foregroundMark x1="37545" y1="61747" x2="56679" y2="61747"/>
                        <a14:foregroundMark x1="34440" y1="71735" x2="34549" y2="79863"/>
                        <a14:foregroundMark x1="34549" y1="79863" x2="34549" y2="79863"/>
                        <a14:foregroundMark x1="64079" y1="69430" x2="65487" y2="79579"/>
                        <a14:foregroundMark x1="65487" y1="79579" x2="65487" y2="79579"/>
                        <a14:foregroundMark x1="60578" y1="62758" x2="50469" y2="67408"/>
                        <a14:foregroundMark x1="50469" y1="67408" x2="50469" y2="67408"/>
                        <a14:foregroundMark x1="60578" y1="59280" x2="47617" y2="65346"/>
                        <a14:foregroundMark x1="47617" y1="65346" x2="47617" y2="65346"/>
                        <a14:foregroundMark x1="54477" y1="60453" x2="55668" y2="68257"/>
                        <a14:foregroundMark x1="55668" y1="68257" x2="55668" y2="68257"/>
                        <a14:foregroundMark x1="57076" y1="61302" x2="60686" y2="68985"/>
                        <a14:foregroundMark x1="60686" y1="68985" x2="60686" y2="68985"/>
                        <a14:foregroundMark x1="56679" y1="64335" x2="58231" y2="66963"/>
                        <a14:foregroundMark x1="32491" y1="15649" x2="36498" y2="24060"/>
                        <a14:foregroundMark x1="36498" y1="24060" x2="36498" y2="24060"/>
                        <a14:foregroundMark x1="16173" y1="25960" x2="16968" y2="33482"/>
                        <a14:foregroundMark x1="15668" y1="26082" x2="15921" y2="30732"/>
                        <a14:foregroundMark x1="15921" y1="30853" x2="15921" y2="30853"/>
                        <a14:foregroundMark x1="17076" y1="25799" x2="17978" y2="32915"/>
                        <a14:foregroundMark x1="17978" y1="32915" x2="17978" y2="32915"/>
                        <a14:foregroundMark x1="18773" y1="36393" x2="18773" y2="36393"/>
                        <a14:foregroundMark x1="79206" y1="30732" x2="79856" y2="40720"/>
                        <a14:foregroundMark x1="79856" y1="40720" x2="79856" y2="40720"/>
                        <a14:foregroundMark x1="84260" y1="33320" x2="84513" y2="37687"/>
                        <a14:foregroundMark x1="84116" y1="33320" x2="84007" y2="38981"/>
                        <a14:foregroundMark x1="53321" y1="87262" x2="53321" y2="87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562" y="1189007"/>
            <a:ext cx="7395324" cy="66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0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13">
            <a:extLst>
              <a:ext uri="{FF2B5EF4-FFF2-40B4-BE49-F238E27FC236}">
                <a16:creationId xmlns:a16="http://schemas.microsoft.com/office/drawing/2014/main" id="{A9C8895E-705B-AC81-7FDD-77A0160D2D71}"/>
              </a:ext>
            </a:extLst>
          </p:cNvPr>
          <p:cNvSpPr/>
          <p:nvPr/>
        </p:nvSpPr>
        <p:spPr>
          <a:xfrm>
            <a:off x="226867" y="303663"/>
            <a:ext cx="11636929" cy="6250674"/>
          </a:xfrm>
          <a:prstGeom prst="roundRect">
            <a:avLst>
              <a:gd name="adj" fmla="val 57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2">
            <a:extLst>
              <a:ext uri="{FF2B5EF4-FFF2-40B4-BE49-F238E27FC236}">
                <a16:creationId xmlns:a16="http://schemas.microsoft.com/office/drawing/2014/main" id="{6878C9E3-3512-4242-BD71-5F7705BA7EED}"/>
              </a:ext>
            </a:extLst>
          </p:cNvPr>
          <p:cNvSpPr/>
          <p:nvPr/>
        </p:nvSpPr>
        <p:spPr>
          <a:xfrm>
            <a:off x="1369293" y="173350"/>
            <a:ext cx="9453413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346624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296512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Em</a:t>
            </a:r>
            <a:r>
              <a:rPr lang="en-US" altLang="zh-CN" sz="3600" b="1" dirty="0">
                <a:solidFill>
                  <a:srgbClr val="296512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296512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sẽ</a:t>
            </a:r>
            <a:r>
              <a:rPr lang="en-US" altLang="zh-CN" sz="3600" b="1" dirty="0">
                <a:solidFill>
                  <a:srgbClr val="296512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296512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làm</a:t>
            </a:r>
            <a:r>
              <a:rPr lang="en-US" altLang="zh-CN" sz="3600" b="1" dirty="0">
                <a:solidFill>
                  <a:srgbClr val="296512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296512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gì</a:t>
            </a:r>
            <a:r>
              <a:rPr lang="en-US" altLang="zh-CN" sz="3600" b="1" dirty="0">
                <a:solidFill>
                  <a:srgbClr val="296512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296512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để</a:t>
            </a:r>
            <a:r>
              <a:rPr lang="en-US" altLang="zh-CN" sz="3600" b="1" dirty="0">
                <a:solidFill>
                  <a:srgbClr val="296512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296512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người</a:t>
            </a:r>
            <a:r>
              <a:rPr lang="en-US" altLang="zh-CN" sz="3600" b="1" dirty="0">
                <a:solidFill>
                  <a:srgbClr val="296512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296512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thân</a:t>
            </a:r>
            <a:r>
              <a:rPr lang="en-US" altLang="zh-CN" sz="3600" b="1" dirty="0">
                <a:solidFill>
                  <a:srgbClr val="296512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296512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vui</a:t>
            </a:r>
            <a:r>
              <a:rPr lang="en-US" altLang="zh-CN" sz="3600" b="1" dirty="0">
                <a:solidFill>
                  <a:srgbClr val="296512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296512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lòng</a:t>
            </a:r>
            <a:r>
              <a:rPr lang="en-US" altLang="zh-CN" sz="3600" b="1" dirty="0">
                <a:solidFill>
                  <a:srgbClr val="296512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?</a:t>
            </a:r>
            <a:endParaRPr lang="zh-CN" altLang="en-US" sz="3600" b="1" dirty="0">
              <a:solidFill>
                <a:srgbClr val="296512"/>
              </a:solidFill>
              <a:latin typeface="UTM Avo" panose="02040603050506020204" pitchFamily="18" charset="0"/>
              <a:ea typeface="字魂131号-酷乐潮玩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4D516310-24E2-F06A-0A13-7B547C765FB1}"/>
              </a:ext>
            </a:extLst>
          </p:cNvPr>
          <p:cNvSpPr/>
          <p:nvPr/>
        </p:nvSpPr>
        <p:spPr>
          <a:xfrm>
            <a:off x="226867" y="1557599"/>
            <a:ext cx="2760173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A3446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CA3446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Học</a:t>
            </a:r>
            <a:r>
              <a:rPr lang="en-US" altLang="zh-CN" sz="3200" b="1" dirty="0">
                <a:solidFill>
                  <a:srgbClr val="CA3446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CA3446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tập</a:t>
            </a:r>
            <a:r>
              <a:rPr lang="en-US" altLang="zh-CN" sz="3200" b="1" dirty="0">
                <a:solidFill>
                  <a:srgbClr val="CA3446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CA3446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tốt</a:t>
            </a:r>
            <a:endParaRPr lang="zh-CN" altLang="en-US" sz="3200" b="1" dirty="0">
              <a:solidFill>
                <a:srgbClr val="CA3446"/>
              </a:solidFill>
              <a:latin typeface="UTM Avo" panose="02040603050506020204" pitchFamily="18" charset="0"/>
              <a:ea typeface="字魂131号-酷乐潮玩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0BFD26D7-A244-AE1A-9E1B-EA3B5B0E6C65}"/>
              </a:ext>
            </a:extLst>
          </p:cNvPr>
          <p:cNvSpPr/>
          <p:nvPr/>
        </p:nvSpPr>
        <p:spPr>
          <a:xfrm>
            <a:off x="4521280" y="1483677"/>
            <a:ext cx="3600904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A3446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CA3446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Chơi</a:t>
            </a:r>
            <a:r>
              <a:rPr lang="en-US" altLang="zh-CN" sz="3200" b="1" dirty="0">
                <a:solidFill>
                  <a:srgbClr val="CA3446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CA3446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với</a:t>
            </a:r>
            <a:r>
              <a:rPr lang="en-US" altLang="zh-CN" sz="3200" b="1" dirty="0">
                <a:solidFill>
                  <a:srgbClr val="CA3446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CA3446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ông</a:t>
            </a:r>
            <a:r>
              <a:rPr lang="en-US" altLang="zh-CN" sz="3200" b="1" dirty="0">
                <a:solidFill>
                  <a:srgbClr val="CA3446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CA3446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bà</a:t>
            </a:r>
            <a:endParaRPr lang="zh-CN" altLang="en-US" sz="3200" b="1" dirty="0">
              <a:solidFill>
                <a:srgbClr val="CA3446"/>
              </a:solidFill>
              <a:latin typeface="UTM Avo" panose="02040603050506020204" pitchFamily="18" charset="0"/>
              <a:ea typeface="字魂131号-酷乐潮玩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38EC840C-72B2-F621-39A6-2D0E0FC673BE}"/>
              </a:ext>
            </a:extLst>
          </p:cNvPr>
          <p:cNvSpPr/>
          <p:nvPr/>
        </p:nvSpPr>
        <p:spPr>
          <a:xfrm>
            <a:off x="778934" y="6020607"/>
            <a:ext cx="4819112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A3446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CA3446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Đọc</a:t>
            </a:r>
            <a:r>
              <a:rPr lang="en-US" altLang="zh-CN" sz="3200" b="1" dirty="0">
                <a:solidFill>
                  <a:srgbClr val="CA3446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CA3446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sách</a:t>
            </a:r>
            <a:r>
              <a:rPr lang="en-US" altLang="zh-CN" sz="3200" b="1" dirty="0">
                <a:solidFill>
                  <a:srgbClr val="CA3446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CA3446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cùng</a:t>
            </a:r>
            <a:r>
              <a:rPr lang="en-US" altLang="zh-CN" sz="3200" b="1" dirty="0">
                <a:solidFill>
                  <a:srgbClr val="CA3446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CA3446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mẹ</a:t>
            </a:r>
            <a:endParaRPr lang="zh-CN" altLang="en-US" sz="3200" b="1" dirty="0">
              <a:solidFill>
                <a:srgbClr val="CA3446"/>
              </a:solidFill>
              <a:latin typeface="UTM Avo" panose="02040603050506020204" pitchFamily="18" charset="0"/>
              <a:ea typeface="字魂131号-酷乐潮玩体" panose="00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8" name="Picture 2" descr="Happy kids with grandparent">
            <a:extLst>
              <a:ext uri="{FF2B5EF4-FFF2-40B4-BE49-F238E27FC236}">
                <a16:creationId xmlns:a16="http://schemas.microsoft.com/office/drawing/2014/main" id="{BA162608-49E1-9454-FB02-141F8F392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45" y="2127134"/>
            <a:ext cx="3027107" cy="222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ute students in class with their bags and books at their desks">
            <a:extLst>
              <a:ext uri="{FF2B5EF4-FFF2-40B4-BE49-F238E27FC236}">
                <a16:creationId xmlns:a16="http://schemas.microsoft.com/office/drawing/2014/main" id="{71E83F44-ACFE-B634-AB90-B85395C35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4463"/>
            <a:ext cx="2987040" cy="231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Little kid learn how to read with teacher">
            <a:extLst>
              <a:ext uri="{FF2B5EF4-FFF2-40B4-BE49-F238E27FC236}">
                <a16:creationId xmlns:a16="http://schemas.microsoft.com/office/drawing/2014/main" id="{AF68841C-95AB-7C5D-595B-CD77AA80F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4" t="17426" r="12204" b="16662"/>
          <a:stretch/>
        </p:blipFill>
        <p:spPr bwMode="auto">
          <a:xfrm>
            <a:off x="1852110" y="3905106"/>
            <a:ext cx="2669170" cy="211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Lời khuyên dành cho những người sắp lên chức ông, bà">
            <a:extLst>
              <a:ext uri="{FF2B5EF4-FFF2-40B4-BE49-F238E27FC236}">
                <a16:creationId xmlns:a16="http://schemas.microsoft.com/office/drawing/2014/main" id="{264D4624-442D-E5E8-60D9-0B9420EE9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00" y="3087659"/>
            <a:ext cx="3535713" cy="265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419F6AE0-8D22-B07B-353F-D7643AFF401C}"/>
              </a:ext>
            </a:extLst>
          </p:cNvPr>
          <p:cNvSpPr/>
          <p:nvPr/>
        </p:nvSpPr>
        <p:spPr>
          <a:xfrm>
            <a:off x="6705714" y="6070342"/>
            <a:ext cx="5486286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A3446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CA3446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Kể</a:t>
            </a:r>
            <a:r>
              <a:rPr lang="en-US" altLang="zh-CN" sz="3200" b="1" dirty="0">
                <a:solidFill>
                  <a:srgbClr val="CA3446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CA3446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chuyện</a:t>
            </a:r>
            <a:r>
              <a:rPr lang="en-US" altLang="zh-CN" sz="3200" b="1" dirty="0">
                <a:solidFill>
                  <a:srgbClr val="CA3446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CA3446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ông</a:t>
            </a:r>
            <a:r>
              <a:rPr lang="en-US" altLang="zh-CN" sz="3200" b="1" dirty="0">
                <a:solidFill>
                  <a:srgbClr val="CA3446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CA3446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bà</a:t>
            </a:r>
            <a:r>
              <a:rPr lang="en-US" altLang="zh-CN" sz="3200" b="1" dirty="0">
                <a:solidFill>
                  <a:srgbClr val="CA3446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CA3446"/>
                </a:solidFill>
                <a:latin typeface="UTM Avo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nghe</a:t>
            </a:r>
            <a:endParaRPr lang="zh-CN" altLang="en-US" sz="3200" b="1" dirty="0">
              <a:solidFill>
                <a:srgbClr val="CA3446"/>
              </a:solidFill>
              <a:latin typeface="UTM Avo" panose="02040603050506020204" pitchFamily="18" charset="0"/>
              <a:ea typeface="字魂131号-酷乐潮玩体" panose="00000500000000000000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88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542D3C-3035-2377-735E-69BAF9926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967" y="2741540"/>
            <a:ext cx="7458246" cy="322650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27834" y="574371"/>
            <a:ext cx="9758045" cy="2112846"/>
            <a:chOff x="1292225" y="3746501"/>
            <a:chExt cx="9758045" cy="2112846"/>
          </a:xfrm>
        </p:grpSpPr>
        <p:grpSp>
          <p:nvGrpSpPr>
            <p:cNvPr id="13" name="组合 12"/>
            <p:cNvGrpSpPr/>
            <p:nvPr/>
          </p:nvGrpSpPr>
          <p:grpSpPr>
            <a:xfrm>
              <a:off x="1292225" y="3746501"/>
              <a:ext cx="9758045" cy="2112846"/>
              <a:chOff x="3550519" y="1908110"/>
              <a:chExt cx="5090961" cy="774381"/>
            </a:xfrm>
          </p:grpSpPr>
          <p:sp>
            <p:nvSpPr>
              <p:cNvPr id="12" name="直角三角形 11"/>
              <p:cNvSpPr/>
              <p:nvPr/>
            </p:nvSpPr>
            <p:spPr>
              <a:xfrm rot="5400000">
                <a:off x="3604540" y="2295521"/>
                <a:ext cx="244487" cy="352529"/>
              </a:xfrm>
              <a:prstGeom prst="rtTriangle">
                <a:avLst/>
              </a:prstGeom>
              <a:solidFill>
                <a:srgbClr val="9CE1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64号-萌趣软糖体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3550519" y="1908110"/>
                <a:ext cx="5090961" cy="774381"/>
              </a:xfrm>
              <a:custGeom>
                <a:avLst/>
                <a:gdLst>
                  <a:gd name="connsiteX0" fmla="*/ 0 w 2606371"/>
                  <a:gd name="connsiteY0" fmla="*/ 0 h 687690"/>
                  <a:gd name="connsiteX1" fmla="*/ 625529 w 2606371"/>
                  <a:gd name="connsiteY1" fmla="*/ 0 h 687690"/>
                  <a:gd name="connsiteX2" fmla="*/ 1277122 w 2606371"/>
                  <a:gd name="connsiteY2" fmla="*/ 0 h 687690"/>
                  <a:gd name="connsiteX3" fmla="*/ 1928715 w 2606371"/>
                  <a:gd name="connsiteY3" fmla="*/ 0 h 687690"/>
                  <a:gd name="connsiteX4" fmla="*/ 2606371 w 2606371"/>
                  <a:gd name="connsiteY4" fmla="*/ 0 h 687690"/>
                  <a:gd name="connsiteX5" fmla="*/ 2606371 w 2606371"/>
                  <a:gd name="connsiteY5" fmla="*/ 687690 h 687690"/>
                  <a:gd name="connsiteX6" fmla="*/ 1954778 w 2606371"/>
                  <a:gd name="connsiteY6" fmla="*/ 687690 h 687690"/>
                  <a:gd name="connsiteX7" fmla="*/ 1355313 w 2606371"/>
                  <a:gd name="connsiteY7" fmla="*/ 687690 h 687690"/>
                  <a:gd name="connsiteX8" fmla="*/ 755848 w 2606371"/>
                  <a:gd name="connsiteY8" fmla="*/ 687690 h 687690"/>
                  <a:gd name="connsiteX9" fmla="*/ 0 w 2606371"/>
                  <a:gd name="connsiteY9" fmla="*/ 687690 h 687690"/>
                  <a:gd name="connsiteX10" fmla="*/ 0 w 2606371"/>
                  <a:gd name="connsiteY10" fmla="*/ 0 h 68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6371" h="687690" fill="none" extrusionOk="0">
                    <a:moveTo>
                      <a:pt x="0" y="0"/>
                    </a:moveTo>
                    <a:cubicBezTo>
                      <a:pt x="275678" y="21173"/>
                      <a:pt x="471022" y="-775"/>
                      <a:pt x="625529" y="0"/>
                    </a:cubicBezTo>
                    <a:cubicBezTo>
                      <a:pt x="780036" y="775"/>
                      <a:pt x="979106" y="-6630"/>
                      <a:pt x="1277122" y="0"/>
                    </a:cubicBezTo>
                    <a:cubicBezTo>
                      <a:pt x="1575138" y="6630"/>
                      <a:pt x="1792101" y="-22166"/>
                      <a:pt x="1928715" y="0"/>
                    </a:cubicBezTo>
                    <a:cubicBezTo>
                      <a:pt x="2065329" y="22166"/>
                      <a:pt x="2407639" y="-2193"/>
                      <a:pt x="2606371" y="0"/>
                    </a:cubicBezTo>
                    <a:cubicBezTo>
                      <a:pt x="2588458" y="303609"/>
                      <a:pt x="2579644" y="504761"/>
                      <a:pt x="2606371" y="687690"/>
                    </a:cubicBezTo>
                    <a:cubicBezTo>
                      <a:pt x="2412167" y="683612"/>
                      <a:pt x="2144566" y="704895"/>
                      <a:pt x="1954778" y="687690"/>
                    </a:cubicBezTo>
                    <a:cubicBezTo>
                      <a:pt x="1764990" y="670485"/>
                      <a:pt x="1603540" y="661883"/>
                      <a:pt x="1355313" y="687690"/>
                    </a:cubicBezTo>
                    <a:cubicBezTo>
                      <a:pt x="1107086" y="713497"/>
                      <a:pt x="987810" y="689743"/>
                      <a:pt x="755848" y="687690"/>
                    </a:cubicBezTo>
                    <a:cubicBezTo>
                      <a:pt x="523887" y="685637"/>
                      <a:pt x="173276" y="668847"/>
                      <a:pt x="0" y="687690"/>
                    </a:cubicBezTo>
                    <a:cubicBezTo>
                      <a:pt x="22764" y="378947"/>
                      <a:pt x="-17423" y="267336"/>
                      <a:pt x="0" y="0"/>
                    </a:cubicBezTo>
                    <a:close/>
                  </a:path>
                  <a:path w="2606371" h="687690" stroke="0" extrusionOk="0">
                    <a:moveTo>
                      <a:pt x="0" y="0"/>
                    </a:moveTo>
                    <a:cubicBezTo>
                      <a:pt x="312065" y="24802"/>
                      <a:pt x="469183" y="24445"/>
                      <a:pt x="625529" y="0"/>
                    </a:cubicBezTo>
                    <a:cubicBezTo>
                      <a:pt x="781875" y="-24445"/>
                      <a:pt x="969862" y="-22297"/>
                      <a:pt x="1198931" y="0"/>
                    </a:cubicBezTo>
                    <a:cubicBezTo>
                      <a:pt x="1428000" y="22297"/>
                      <a:pt x="1667941" y="-31161"/>
                      <a:pt x="1902651" y="0"/>
                    </a:cubicBezTo>
                    <a:cubicBezTo>
                      <a:pt x="2137361" y="31161"/>
                      <a:pt x="2341912" y="28455"/>
                      <a:pt x="2606371" y="0"/>
                    </a:cubicBezTo>
                    <a:cubicBezTo>
                      <a:pt x="2574716" y="290458"/>
                      <a:pt x="2615404" y="437292"/>
                      <a:pt x="2606371" y="687690"/>
                    </a:cubicBezTo>
                    <a:cubicBezTo>
                      <a:pt x="2348147" y="716964"/>
                      <a:pt x="2248879" y="698825"/>
                      <a:pt x="2006906" y="687690"/>
                    </a:cubicBezTo>
                    <a:cubicBezTo>
                      <a:pt x="1764934" y="676555"/>
                      <a:pt x="1655988" y="705204"/>
                      <a:pt x="1407440" y="687690"/>
                    </a:cubicBezTo>
                    <a:cubicBezTo>
                      <a:pt x="1158892" y="670176"/>
                      <a:pt x="882550" y="702233"/>
                      <a:pt x="703720" y="687690"/>
                    </a:cubicBezTo>
                    <a:cubicBezTo>
                      <a:pt x="524890" y="673147"/>
                      <a:pt x="144347" y="716941"/>
                      <a:pt x="0" y="687690"/>
                    </a:cubicBezTo>
                    <a:cubicBezTo>
                      <a:pt x="22153" y="419003"/>
                      <a:pt x="15846" y="151178"/>
                      <a:pt x="0" y="0"/>
                    </a:cubicBezTo>
                    <a:close/>
                  </a:path>
                </a:pathLst>
              </a:custGeom>
              <a:solidFill>
                <a:srgbClr val="19A1C1"/>
              </a:solidFill>
              <a:ln w="76200">
                <a:solidFill>
                  <a:srgbClr val="9CE1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64号-萌趣软糖体"/>
                  <a:cs typeface="+mn-cs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510030" y="3871164"/>
              <a:ext cx="9193829" cy="1760034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Nghĩ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thực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hiện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thêm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những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việc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em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thể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để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bày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tỏ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lòng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biết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mình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đến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thành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viên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gia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đình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字魂64号-萌趣软糖体"/>
                  <a:cs typeface="+mn-cs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960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291</Words>
  <Application>Microsoft Office PowerPoint</Application>
  <PresentationFormat>Widescreen</PresentationFormat>
  <Paragraphs>31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等线</vt:lpstr>
      <vt:lpstr>#9Slide05 SVNMadre Script</vt:lpstr>
      <vt:lpstr>#9Slide07 HoneyCream</vt:lpstr>
      <vt:lpstr>Aptos</vt:lpstr>
      <vt:lpstr>Aptos Display</vt:lpstr>
      <vt:lpstr>Arial</vt:lpstr>
      <vt:lpstr>Calibri</vt:lpstr>
      <vt:lpstr>SVN-Newton</vt:lpstr>
      <vt:lpstr>SVN-Nickainley Script</vt:lpstr>
      <vt:lpstr>Times New Roman</vt:lpstr>
      <vt:lpstr>UTM Avo</vt:lpstr>
      <vt:lpstr>UTM Showcard</vt:lpstr>
      <vt:lpstr>Winkle</vt:lpstr>
      <vt:lpstr>字魂64号-萌趣软糖体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5</cp:revision>
  <dcterms:created xsi:type="dcterms:W3CDTF">2025-01-04T10:25:36Z</dcterms:created>
  <dcterms:modified xsi:type="dcterms:W3CDTF">2025-01-04T10:27:45Z</dcterms:modified>
</cp:coreProperties>
</file>