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1" r:id="rId3"/>
    <p:sldId id="355" r:id="rId4"/>
    <p:sldId id="354" r:id="rId5"/>
    <p:sldId id="356" r:id="rId6"/>
    <p:sldId id="357" r:id="rId7"/>
    <p:sldId id="358" r:id="rId8"/>
    <p:sldId id="359" r:id="rId9"/>
    <p:sldId id="275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45845-A6E3-4B14-B175-EA04DFF147FC}" type="datetimeFigureOut">
              <a:rPr lang="vi-VN" smtClean="0"/>
              <a:t>13/11/2025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F2F41-C200-4988-BA54-42510482AA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539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615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37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EE46-E099-45E2-AD8E-A5713B292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4AC23-30F8-6160-8855-E503765A6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4860A-EB73-3AC6-0180-18FFA7C77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224B-8E82-4417-99BF-217CB6A5AAD5}" type="datetimeFigureOut">
              <a:rPr lang="vi-VN" smtClean="0"/>
              <a:t>13/11/2025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23CF3-9630-CE03-AB43-4EDE628C4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2CBB4-2645-4713-F289-782DC537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4159-EDDB-4A63-B0D1-5CD31E00E7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255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9A4C-47A2-A6C0-5BE0-8B3A2D96D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8BFBDF-5783-BE4C-62ED-E84FFA42C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C85B2-3626-5A34-9AEE-E51E5E9C2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224B-8E82-4417-99BF-217CB6A5AAD5}" type="datetimeFigureOut">
              <a:rPr lang="vi-VN" smtClean="0"/>
              <a:t>13/11/2025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3517F-0ABD-6081-DAEF-1C27E2F1A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277F7-1124-A6C9-C191-038E9EEC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4159-EDDB-4A63-B0D1-5CD31E00E7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86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69AC1A-1F49-A335-9A90-69C6612D85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053AD-2378-7225-C9A9-2191F8611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AA62B-F37E-E671-B07B-4A02E491D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224B-8E82-4417-99BF-217CB6A5AAD5}" type="datetimeFigureOut">
              <a:rPr lang="vi-VN" smtClean="0"/>
              <a:t>13/11/2025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EF008-AC3B-B991-BE12-10D848E8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B33EA-28AF-2BE2-7E3B-7DE2D08D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4159-EDDB-4A63-B0D1-5CD31E00E7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5820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3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776F-5C6A-3304-81AA-32735559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82C2A-0F9C-D4CC-74F5-F7CC9BB7F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CC1A8-63C9-9987-AB08-A2D9575F8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224B-8E82-4417-99BF-217CB6A5AAD5}" type="datetimeFigureOut">
              <a:rPr lang="vi-VN" smtClean="0"/>
              <a:t>13/11/2025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49BEF-708D-B37A-69E1-6F0B1919A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F9CA7-AFBA-D9AD-D0C7-BD12C7A7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4159-EDDB-4A63-B0D1-5CD31E00E7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372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1793F-2683-75FB-DF7B-C6E15EB8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29E3A-3A5A-14D6-3708-10D78B0BA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E3FE3-D05C-1E53-E483-B52EDF1E8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224B-8E82-4417-99BF-217CB6A5AAD5}" type="datetimeFigureOut">
              <a:rPr lang="vi-VN" smtClean="0"/>
              <a:t>13/11/2025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6073E-0FEE-F602-2E7F-80766DF6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D337E-E579-496B-6031-2EFF7D8E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4159-EDDB-4A63-B0D1-5CD31E00E7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712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C65B6-39CC-FFB9-3789-7D5ABF05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CABD-A706-CBCC-7EF6-979C00C9B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4E43A-BF0B-4C71-AD40-0BD48459F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2ED07-A29F-F901-D221-4C60B375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224B-8E82-4417-99BF-217CB6A5AAD5}" type="datetimeFigureOut">
              <a:rPr lang="vi-VN" smtClean="0"/>
              <a:t>13/11/2025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D5D86-8954-B50A-4084-79DFE02B3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DEC4E-C3D3-DF63-3308-1CFE7F0A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4159-EDDB-4A63-B0D1-5CD31E00E7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100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ED777-00DD-FFE5-D396-60B8DB4CA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8CD2B-86E4-80D8-1FD1-E34610BE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E7933-EE89-4EDB-F7C8-92FE7DCA0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C8645-EFE8-9542-2DE2-9C713F182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9E5904-53E2-E366-3168-42724BCE8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F6B1A8-C64D-5D32-E088-9013DE6D0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224B-8E82-4417-99BF-217CB6A5AAD5}" type="datetimeFigureOut">
              <a:rPr lang="vi-VN" smtClean="0"/>
              <a:t>13/11/2025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C16C17-4D90-30BE-4A77-93C5857C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D63F02-9E22-C87B-C7AF-2AA46FC9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4159-EDDB-4A63-B0D1-5CD31E00E7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921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51329-7FF5-3ED5-5196-1CD6948E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A56AA-B8F6-3116-2CC8-5F857201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224B-8E82-4417-99BF-217CB6A5AAD5}" type="datetimeFigureOut">
              <a:rPr lang="vi-VN" smtClean="0"/>
              <a:t>13/11/2025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A3504-C4EC-6DEE-E48D-2E42D191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BE231-234C-383E-7733-83598C53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4159-EDDB-4A63-B0D1-5CD31E00E7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125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9381D-4326-6517-72A8-E7BBDE9F5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224B-8E82-4417-99BF-217CB6A5AAD5}" type="datetimeFigureOut">
              <a:rPr lang="vi-VN" smtClean="0"/>
              <a:t>13/11/2025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6845C1-4162-D27E-C1A4-0C47C316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34C72-23EA-6A6B-BB4F-CDB5971C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4159-EDDB-4A63-B0D1-5CD31E00E7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371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B5312-35BF-2749-E7AE-612D365A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1B2EA-D2C9-02C8-5433-82C4D214D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69AAA-DAE2-CFC2-065A-E3CD9275B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CF5F1-A1B8-9447-0DEC-C5B13313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224B-8E82-4417-99BF-217CB6A5AAD5}" type="datetimeFigureOut">
              <a:rPr lang="vi-VN" smtClean="0"/>
              <a:t>13/11/2025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7821C-B134-8E39-B3F7-3972F98FF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05BF1-36A9-8AD7-B096-DB45C076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4159-EDDB-4A63-B0D1-5CD31E00E7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219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333C6-BDF4-805D-D0FB-C9ED2094F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CC2411-2ACB-95CB-A2DD-3886DC485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C3286-B4B5-EA43-E432-AB8818213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2E41C-A286-8A60-D720-FD6451BE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224B-8E82-4417-99BF-217CB6A5AAD5}" type="datetimeFigureOut">
              <a:rPr lang="vi-VN" smtClean="0"/>
              <a:t>13/11/2025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7F4C4-2C91-9201-0FE3-6E39FCFB2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1C8BB-50DE-F54F-813E-36A24C1C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4159-EDDB-4A63-B0D1-5CD31E00E7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583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D4112D-BC26-87B9-39B2-F7F595594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41AAD-0225-9345-E468-73243E886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B817-DADF-F7AD-705E-7AE472B11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44224B-8E82-4417-99BF-217CB6A5AAD5}" type="datetimeFigureOut">
              <a:rPr lang="vi-VN" smtClean="0"/>
              <a:t>13/11/2025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2E137-D27D-D3C3-149B-AD2D0925E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4762-AC84-3D25-9257-B83700FD5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884159-EDDB-4A63-B0D1-5CD31E00E7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047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051" y="1922473"/>
            <a:ext cx="1102500" cy="596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424" y="780150"/>
            <a:ext cx="1676250" cy="551250"/>
          </a:xfrm>
          <a:prstGeom prst="rect">
            <a:avLst/>
          </a:prstGeom>
        </p:spPr>
      </p:pic>
      <p:pic>
        <p:nvPicPr>
          <p:cNvPr id="1186" name="图片 11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27" y="1080275"/>
            <a:ext cx="9002362" cy="506382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C68ED97-3C99-4581-AF25-3F0DE886942B}"/>
              </a:ext>
            </a:extLst>
          </p:cNvPr>
          <p:cNvGrpSpPr/>
          <p:nvPr/>
        </p:nvGrpSpPr>
        <p:grpSpPr>
          <a:xfrm>
            <a:off x="4665972" y="1720854"/>
            <a:ext cx="3029331" cy="741676"/>
            <a:chOff x="2769991" y="1749601"/>
            <a:chExt cx="3029331" cy="741676"/>
          </a:xfrm>
        </p:grpSpPr>
        <p:sp>
          <p:nvSpPr>
            <p:cNvPr id="17" name="矩形: 圆角 10">
              <a:extLst>
                <a:ext uri="{FF2B5EF4-FFF2-40B4-BE49-F238E27FC236}">
                  <a16:creationId xmlns:a16="http://schemas.microsoft.com/office/drawing/2014/main" id="{5A551DDA-3F81-4A79-9F54-E9D8F3A95E80}"/>
                </a:ext>
              </a:extLst>
            </p:cNvPr>
            <p:cNvSpPr/>
            <p:nvPr/>
          </p:nvSpPr>
          <p:spPr>
            <a:xfrm rot="5400000">
              <a:off x="3902766" y="678390"/>
              <a:ext cx="738663" cy="2881085"/>
            </a:xfrm>
            <a:prstGeom prst="roundRect">
              <a:avLst>
                <a:gd name="adj" fmla="val 32744"/>
              </a:avLst>
            </a:prstGeom>
            <a:solidFill>
              <a:srgbClr val="FF2F64"/>
            </a:solidFill>
            <a:ln w="28575">
              <a:solidFill>
                <a:schemeClr val="bg1"/>
              </a:solidFill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A1E4FB-A7DD-4763-9A2D-B2A6A266A4CE}"/>
                </a:ext>
              </a:extLst>
            </p:cNvPr>
            <p:cNvSpPr txBox="1"/>
            <p:nvPr/>
          </p:nvSpPr>
          <p:spPr>
            <a:xfrm>
              <a:off x="2769991" y="1752613"/>
              <a:ext cx="30293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Kids  Chinese Font 1" panose="02010600030101010101" pitchFamily="2" charset="-128"/>
                  <a:ea typeface="LNTH-Kids  Chinese Font 1" panose="02010600030101010101" pitchFamily="2" charset="-128"/>
                  <a:cs typeface="+mn-cs"/>
                </a:rPr>
                <a:t>TIẾNG VIỆT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5E70687-E35F-4DA6-A195-7F5EE8DFA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587" y="3158921"/>
            <a:ext cx="6547671" cy="168264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2F8D7AA-0DC5-FCA0-E892-70578490ED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5" y="226323"/>
            <a:ext cx="1431403" cy="1349024"/>
          </a:xfrm>
          <a:prstGeom prst="ellipse">
            <a:avLst/>
          </a:prstGeom>
        </p:spPr>
      </p:pic>
      <p:sp>
        <p:nvSpPr>
          <p:cNvPr id="3" name="TextBox 88">
            <a:extLst>
              <a:ext uri="{FF2B5EF4-FFF2-40B4-BE49-F238E27FC236}">
                <a16:creationId xmlns:a16="http://schemas.microsoft.com/office/drawing/2014/main" id="{F5C3DD22-DD82-99BF-FCF9-E8401CC6007C}"/>
              </a:ext>
            </a:extLst>
          </p:cNvPr>
          <p:cNvSpPr txBox="1"/>
          <p:nvPr/>
        </p:nvSpPr>
        <p:spPr>
          <a:xfrm>
            <a:off x="3033587" y="153034"/>
            <a:ext cx="660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PHƯỜNG BỒ ĐỀ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TRƯỜNG TIỂU HỌC ÁI MỘ B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C845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5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 flipH="1">
            <a:off x="-2795" y="-8914"/>
            <a:ext cx="12194793" cy="2257096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  <a:gd name="connsiteX0" fmla="*/ 0 w 7864126"/>
              <a:gd name="connsiteY0" fmla="*/ 10209 h 4817391"/>
              <a:gd name="connsiteX1" fmla="*/ 7864126 w 7864126"/>
              <a:gd name="connsiteY1" fmla="*/ 0 h 4817391"/>
              <a:gd name="connsiteX2" fmla="*/ 7864126 w 7864126"/>
              <a:gd name="connsiteY2" fmla="*/ 3420679 h 4817391"/>
              <a:gd name="connsiteX3" fmla="*/ 468995 w 7864126"/>
              <a:gd name="connsiteY3" fmla="*/ 4817391 h 4817391"/>
              <a:gd name="connsiteX4" fmla="*/ 0 w 7864126"/>
              <a:gd name="connsiteY4" fmla="*/ 10209 h 4817391"/>
              <a:gd name="connsiteX0" fmla="*/ 0 w 7864126"/>
              <a:gd name="connsiteY0" fmla="*/ 10209 h 8629375"/>
              <a:gd name="connsiteX1" fmla="*/ 7864126 w 7864126"/>
              <a:gd name="connsiteY1" fmla="*/ 0 h 8629375"/>
              <a:gd name="connsiteX2" fmla="*/ 7864126 w 7864126"/>
              <a:gd name="connsiteY2" fmla="*/ 8629375 h 8629375"/>
              <a:gd name="connsiteX3" fmla="*/ 468995 w 7864126"/>
              <a:gd name="connsiteY3" fmla="*/ 4817391 h 8629375"/>
              <a:gd name="connsiteX4" fmla="*/ 0 w 7864126"/>
              <a:gd name="connsiteY4" fmla="*/ 10209 h 8629375"/>
              <a:gd name="connsiteX0" fmla="*/ 0 w 7864126"/>
              <a:gd name="connsiteY0" fmla="*/ 10209 h 9456630"/>
              <a:gd name="connsiteX1" fmla="*/ 7864126 w 7864126"/>
              <a:gd name="connsiteY1" fmla="*/ 0 h 9456630"/>
              <a:gd name="connsiteX2" fmla="*/ 7864126 w 7864126"/>
              <a:gd name="connsiteY2" fmla="*/ 8629375 h 9456630"/>
              <a:gd name="connsiteX3" fmla="*/ 1854579 w 7864126"/>
              <a:gd name="connsiteY3" fmla="*/ 9456630 h 9456630"/>
              <a:gd name="connsiteX4" fmla="*/ 0 w 7864126"/>
              <a:gd name="connsiteY4" fmla="*/ 10209 h 9456630"/>
              <a:gd name="connsiteX0" fmla="*/ 0 w 7864126"/>
              <a:gd name="connsiteY0" fmla="*/ 10209 h 10864338"/>
              <a:gd name="connsiteX1" fmla="*/ 7864126 w 7864126"/>
              <a:gd name="connsiteY1" fmla="*/ 0 h 10864338"/>
              <a:gd name="connsiteX2" fmla="*/ 7864126 w 7864126"/>
              <a:gd name="connsiteY2" fmla="*/ 8629375 h 10864338"/>
              <a:gd name="connsiteX3" fmla="*/ 1892027 w 7864126"/>
              <a:gd name="connsiteY3" fmla="*/ 10864338 h 10864338"/>
              <a:gd name="connsiteX4" fmla="*/ 0 w 7864126"/>
              <a:gd name="connsiteY4" fmla="*/ 10209 h 10864338"/>
              <a:gd name="connsiteX0" fmla="*/ 0 w 7882850"/>
              <a:gd name="connsiteY0" fmla="*/ 10209 h 10864338"/>
              <a:gd name="connsiteX1" fmla="*/ 7864126 w 7882850"/>
              <a:gd name="connsiteY1" fmla="*/ 0 h 10864338"/>
              <a:gd name="connsiteX2" fmla="*/ 7882850 w 7882850"/>
              <a:gd name="connsiteY2" fmla="*/ 7956122 h 10864338"/>
              <a:gd name="connsiteX3" fmla="*/ 1892027 w 7882850"/>
              <a:gd name="connsiteY3" fmla="*/ 10864338 h 10864338"/>
              <a:gd name="connsiteX4" fmla="*/ 0 w 7882850"/>
              <a:gd name="connsiteY4" fmla="*/ 10209 h 10864338"/>
              <a:gd name="connsiteX0" fmla="*/ 0 w 7882850"/>
              <a:gd name="connsiteY0" fmla="*/ 10209 h 10313499"/>
              <a:gd name="connsiteX1" fmla="*/ 7864126 w 7882850"/>
              <a:gd name="connsiteY1" fmla="*/ 0 h 10313499"/>
              <a:gd name="connsiteX2" fmla="*/ 7882850 w 7882850"/>
              <a:gd name="connsiteY2" fmla="*/ 7956122 h 10313499"/>
              <a:gd name="connsiteX3" fmla="*/ 1873303 w 7882850"/>
              <a:gd name="connsiteY3" fmla="*/ 10313499 h 10313499"/>
              <a:gd name="connsiteX4" fmla="*/ 0 w 7882850"/>
              <a:gd name="connsiteY4" fmla="*/ 10209 h 10313499"/>
              <a:gd name="connsiteX0" fmla="*/ 0 w 7865927"/>
              <a:gd name="connsiteY0" fmla="*/ 10209 h 10313499"/>
              <a:gd name="connsiteX1" fmla="*/ 7864126 w 7865927"/>
              <a:gd name="connsiteY1" fmla="*/ 0 h 10313499"/>
              <a:gd name="connsiteX2" fmla="*/ 7864126 w 7865927"/>
              <a:gd name="connsiteY2" fmla="*/ 7956122 h 10313499"/>
              <a:gd name="connsiteX3" fmla="*/ 1873303 w 7865927"/>
              <a:gd name="connsiteY3" fmla="*/ 10313499 h 10313499"/>
              <a:gd name="connsiteX4" fmla="*/ 0 w 7865927"/>
              <a:gd name="connsiteY4" fmla="*/ 10209 h 10313499"/>
              <a:gd name="connsiteX0" fmla="*/ 0 w 7865927"/>
              <a:gd name="connsiteY0" fmla="*/ 10209 h 9517842"/>
              <a:gd name="connsiteX1" fmla="*/ 7864126 w 7865927"/>
              <a:gd name="connsiteY1" fmla="*/ 0 h 9517842"/>
              <a:gd name="connsiteX2" fmla="*/ 7864126 w 7865927"/>
              <a:gd name="connsiteY2" fmla="*/ 7956122 h 9517842"/>
              <a:gd name="connsiteX3" fmla="*/ 4017214 w 7865927"/>
              <a:gd name="connsiteY3" fmla="*/ 9517842 h 9517842"/>
              <a:gd name="connsiteX4" fmla="*/ 0 w 7865927"/>
              <a:gd name="connsiteY4" fmla="*/ 10209 h 951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5927" h="9517842">
                <a:moveTo>
                  <a:pt x="0" y="10209"/>
                </a:moveTo>
                <a:lnTo>
                  <a:pt x="7864126" y="0"/>
                </a:lnTo>
                <a:cubicBezTo>
                  <a:pt x="7870367" y="2652041"/>
                  <a:pt x="7857885" y="5304081"/>
                  <a:pt x="7864126" y="7956122"/>
                </a:cubicBezTo>
                <a:lnTo>
                  <a:pt x="4017214" y="9517842"/>
                </a:lnTo>
                <a:lnTo>
                  <a:pt x="0" y="10209"/>
                </a:lnTo>
                <a:close/>
              </a:path>
            </a:pathLst>
          </a:custGeom>
          <a:solidFill>
            <a:srgbClr val="678892"/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344" y="188640"/>
            <a:ext cx="11737304" cy="65527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3867" y="315418"/>
            <a:ext cx="10660608" cy="1327387"/>
            <a:chOff x="2321248" y="508261"/>
            <a:chExt cx="10660608" cy="1327387"/>
          </a:xfrm>
        </p:grpSpPr>
        <p:sp>
          <p:nvSpPr>
            <p:cNvPr id="12" name="TextBox 11"/>
            <p:cNvSpPr txBox="1"/>
            <p:nvPr/>
          </p:nvSpPr>
          <p:spPr>
            <a:xfrm>
              <a:off x="3411358" y="633345"/>
              <a:ext cx="95704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Chọn đọc một trong những bài trên và chia sẻ điều em thích nhất ở bài học đó.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248" y="508261"/>
              <a:ext cx="1327387" cy="1327387"/>
            </a:xfrm>
            <a:prstGeom prst="ellipse">
              <a:avLst/>
            </a:prstGeom>
            <a:ln w="12700">
              <a:solidFill>
                <a:schemeClr val="accent1"/>
              </a:solidFill>
            </a:ln>
            <a:effectLst/>
          </p:spPr>
        </p:pic>
      </p:grpSp>
      <p:sp>
        <p:nvSpPr>
          <p:cNvPr id="47" name="Rounded Rectangle 28">
            <a:extLst>
              <a:ext uri="{FF2B5EF4-FFF2-40B4-BE49-F238E27FC236}">
                <a16:creationId xmlns:a16="http://schemas.microsoft.com/office/drawing/2014/main" id="{189BDA05-5748-445B-897E-1ED387A5B626}"/>
              </a:ext>
            </a:extLst>
          </p:cNvPr>
          <p:cNvSpPr/>
          <p:nvPr/>
        </p:nvSpPr>
        <p:spPr>
          <a:xfrm>
            <a:off x="5143855" y="2341683"/>
            <a:ext cx="5876570" cy="1230191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lại 1 – 2 bài em thích cùng với bạn.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ounded Rectangle 28">
            <a:extLst>
              <a:ext uri="{FF2B5EF4-FFF2-40B4-BE49-F238E27FC236}">
                <a16:creationId xmlns:a16="http://schemas.microsoft.com/office/drawing/2014/main" id="{962EFE15-7CA4-478F-97CC-309D804957CD}"/>
              </a:ext>
            </a:extLst>
          </p:cNvPr>
          <p:cNvSpPr/>
          <p:nvPr/>
        </p:nvSpPr>
        <p:spPr>
          <a:xfrm>
            <a:off x="5143855" y="3929457"/>
            <a:ext cx="5876570" cy="1230191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 điều em thích nhất về bài đọc đó.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95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id="{F9646124-D556-4547-958F-7B8B15D272C9}"/>
              </a:ext>
            </a:extLst>
          </p:cNvPr>
          <p:cNvSpPr/>
          <p:nvPr/>
        </p:nvSpPr>
        <p:spPr>
          <a:xfrm>
            <a:off x="1304694" y="607204"/>
            <a:ext cx="9756783" cy="1464231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từ ngữ chỉ sự vật ở trường: </a:t>
            </a:r>
            <a:r>
              <a:rPr lang="vi-VN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 giáo, cô giáo, bàn ghế, bảng, phấn,…</a:t>
            </a:r>
          </a:p>
        </p:txBody>
      </p:sp>
      <p:sp>
        <p:nvSpPr>
          <p:cNvPr id="18" name="Rounded Rectangle 54">
            <a:extLst>
              <a:ext uri="{FF2B5EF4-FFF2-40B4-BE49-F238E27FC236}">
                <a16:creationId xmlns:a16="http://schemas.microsoft.com/office/drawing/2014/main" id="{11394693-315C-421E-A090-07F0376119D7}"/>
              </a:ext>
            </a:extLst>
          </p:cNvPr>
          <p:cNvSpPr/>
          <p:nvPr/>
        </p:nvSpPr>
        <p:spPr>
          <a:xfrm>
            <a:off x="1311035" y="2454022"/>
            <a:ext cx="10156834" cy="1464231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từ chỉ hoạt động diễn ra ở trường: </a:t>
            </a:r>
            <a:r>
              <a:rPr lang="vi-VN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đọc sách, vẽ tranh, tập hát, viết bài, tập thể dục,…</a:t>
            </a:r>
          </a:p>
        </p:txBody>
      </p:sp>
      <p:sp>
        <p:nvSpPr>
          <p:cNvPr id="19" name="Rounded Rectangle 54">
            <a:extLst>
              <a:ext uri="{FF2B5EF4-FFF2-40B4-BE49-F238E27FC236}">
                <a16:creationId xmlns:a16="http://schemas.microsoft.com/office/drawing/2014/main" id="{C374A4CC-B6AA-45E1-BE4C-E00285E69F75}"/>
              </a:ext>
            </a:extLst>
          </p:cNvPr>
          <p:cNvSpPr/>
          <p:nvPr/>
        </p:nvSpPr>
        <p:spPr>
          <a:xfrm>
            <a:off x="1282932" y="4183501"/>
            <a:ext cx="10156834" cy="214526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từ chỉ đặc điểm của sự vật, hoạt động ở trường: </a:t>
            </a:r>
            <a:r>
              <a:rPr lang="vi-VN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chăm chỉ, sạch sẽ, ngăn nắp, gọn gàng, ngay ngắn.</a:t>
            </a:r>
          </a:p>
        </p:txBody>
      </p:sp>
    </p:spTree>
    <p:extLst>
      <p:ext uri="{BB962C8B-B14F-4D97-AF65-F5344CB8AC3E}">
        <p14:creationId xmlns:p14="http://schemas.microsoft.com/office/powerpoint/2010/main" val="32680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 flipH="1">
            <a:off x="-2795" y="-8914"/>
            <a:ext cx="12194793" cy="2257096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  <a:gd name="connsiteX0" fmla="*/ 0 w 7864126"/>
              <a:gd name="connsiteY0" fmla="*/ 10209 h 4817391"/>
              <a:gd name="connsiteX1" fmla="*/ 7864126 w 7864126"/>
              <a:gd name="connsiteY1" fmla="*/ 0 h 4817391"/>
              <a:gd name="connsiteX2" fmla="*/ 7864126 w 7864126"/>
              <a:gd name="connsiteY2" fmla="*/ 3420679 h 4817391"/>
              <a:gd name="connsiteX3" fmla="*/ 468995 w 7864126"/>
              <a:gd name="connsiteY3" fmla="*/ 4817391 h 4817391"/>
              <a:gd name="connsiteX4" fmla="*/ 0 w 7864126"/>
              <a:gd name="connsiteY4" fmla="*/ 10209 h 4817391"/>
              <a:gd name="connsiteX0" fmla="*/ 0 w 7864126"/>
              <a:gd name="connsiteY0" fmla="*/ 10209 h 8629375"/>
              <a:gd name="connsiteX1" fmla="*/ 7864126 w 7864126"/>
              <a:gd name="connsiteY1" fmla="*/ 0 h 8629375"/>
              <a:gd name="connsiteX2" fmla="*/ 7864126 w 7864126"/>
              <a:gd name="connsiteY2" fmla="*/ 8629375 h 8629375"/>
              <a:gd name="connsiteX3" fmla="*/ 468995 w 7864126"/>
              <a:gd name="connsiteY3" fmla="*/ 4817391 h 8629375"/>
              <a:gd name="connsiteX4" fmla="*/ 0 w 7864126"/>
              <a:gd name="connsiteY4" fmla="*/ 10209 h 8629375"/>
              <a:gd name="connsiteX0" fmla="*/ 0 w 7864126"/>
              <a:gd name="connsiteY0" fmla="*/ 10209 h 9456630"/>
              <a:gd name="connsiteX1" fmla="*/ 7864126 w 7864126"/>
              <a:gd name="connsiteY1" fmla="*/ 0 h 9456630"/>
              <a:gd name="connsiteX2" fmla="*/ 7864126 w 7864126"/>
              <a:gd name="connsiteY2" fmla="*/ 8629375 h 9456630"/>
              <a:gd name="connsiteX3" fmla="*/ 1854579 w 7864126"/>
              <a:gd name="connsiteY3" fmla="*/ 9456630 h 9456630"/>
              <a:gd name="connsiteX4" fmla="*/ 0 w 7864126"/>
              <a:gd name="connsiteY4" fmla="*/ 10209 h 9456630"/>
              <a:gd name="connsiteX0" fmla="*/ 0 w 7864126"/>
              <a:gd name="connsiteY0" fmla="*/ 10209 h 10864338"/>
              <a:gd name="connsiteX1" fmla="*/ 7864126 w 7864126"/>
              <a:gd name="connsiteY1" fmla="*/ 0 h 10864338"/>
              <a:gd name="connsiteX2" fmla="*/ 7864126 w 7864126"/>
              <a:gd name="connsiteY2" fmla="*/ 8629375 h 10864338"/>
              <a:gd name="connsiteX3" fmla="*/ 1892027 w 7864126"/>
              <a:gd name="connsiteY3" fmla="*/ 10864338 h 10864338"/>
              <a:gd name="connsiteX4" fmla="*/ 0 w 7864126"/>
              <a:gd name="connsiteY4" fmla="*/ 10209 h 10864338"/>
              <a:gd name="connsiteX0" fmla="*/ 0 w 7882850"/>
              <a:gd name="connsiteY0" fmla="*/ 10209 h 10864338"/>
              <a:gd name="connsiteX1" fmla="*/ 7864126 w 7882850"/>
              <a:gd name="connsiteY1" fmla="*/ 0 h 10864338"/>
              <a:gd name="connsiteX2" fmla="*/ 7882850 w 7882850"/>
              <a:gd name="connsiteY2" fmla="*/ 7956122 h 10864338"/>
              <a:gd name="connsiteX3" fmla="*/ 1892027 w 7882850"/>
              <a:gd name="connsiteY3" fmla="*/ 10864338 h 10864338"/>
              <a:gd name="connsiteX4" fmla="*/ 0 w 7882850"/>
              <a:gd name="connsiteY4" fmla="*/ 10209 h 10864338"/>
              <a:gd name="connsiteX0" fmla="*/ 0 w 7882850"/>
              <a:gd name="connsiteY0" fmla="*/ 10209 h 10313499"/>
              <a:gd name="connsiteX1" fmla="*/ 7864126 w 7882850"/>
              <a:gd name="connsiteY1" fmla="*/ 0 h 10313499"/>
              <a:gd name="connsiteX2" fmla="*/ 7882850 w 7882850"/>
              <a:gd name="connsiteY2" fmla="*/ 7956122 h 10313499"/>
              <a:gd name="connsiteX3" fmla="*/ 1873303 w 7882850"/>
              <a:gd name="connsiteY3" fmla="*/ 10313499 h 10313499"/>
              <a:gd name="connsiteX4" fmla="*/ 0 w 7882850"/>
              <a:gd name="connsiteY4" fmla="*/ 10209 h 10313499"/>
              <a:gd name="connsiteX0" fmla="*/ 0 w 7865927"/>
              <a:gd name="connsiteY0" fmla="*/ 10209 h 10313499"/>
              <a:gd name="connsiteX1" fmla="*/ 7864126 w 7865927"/>
              <a:gd name="connsiteY1" fmla="*/ 0 h 10313499"/>
              <a:gd name="connsiteX2" fmla="*/ 7864126 w 7865927"/>
              <a:gd name="connsiteY2" fmla="*/ 7956122 h 10313499"/>
              <a:gd name="connsiteX3" fmla="*/ 1873303 w 7865927"/>
              <a:gd name="connsiteY3" fmla="*/ 10313499 h 10313499"/>
              <a:gd name="connsiteX4" fmla="*/ 0 w 7865927"/>
              <a:gd name="connsiteY4" fmla="*/ 10209 h 10313499"/>
              <a:gd name="connsiteX0" fmla="*/ 0 w 7865927"/>
              <a:gd name="connsiteY0" fmla="*/ 10209 h 9517842"/>
              <a:gd name="connsiteX1" fmla="*/ 7864126 w 7865927"/>
              <a:gd name="connsiteY1" fmla="*/ 0 h 9517842"/>
              <a:gd name="connsiteX2" fmla="*/ 7864126 w 7865927"/>
              <a:gd name="connsiteY2" fmla="*/ 7956122 h 9517842"/>
              <a:gd name="connsiteX3" fmla="*/ 4017214 w 7865927"/>
              <a:gd name="connsiteY3" fmla="*/ 9517842 h 9517842"/>
              <a:gd name="connsiteX4" fmla="*/ 0 w 7865927"/>
              <a:gd name="connsiteY4" fmla="*/ 10209 h 951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5927" h="9517842">
                <a:moveTo>
                  <a:pt x="0" y="10209"/>
                </a:moveTo>
                <a:lnTo>
                  <a:pt x="7864126" y="0"/>
                </a:lnTo>
                <a:cubicBezTo>
                  <a:pt x="7870367" y="2652041"/>
                  <a:pt x="7857885" y="5304081"/>
                  <a:pt x="7864126" y="7956122"/>
                </a:cubicBezTo>
                <a:lnTo>
                  <a:pt x="4017214" y="9517842"/>
                </a:lnTo>
                <a:lnTo>
                  <a:pt x="0" y="10209"/>
                </a:lnTo>
                <a:close/>
              </a:path>
            </a:pathLst>
          </a:custGeom>
          <a:solidFill>
            <a:srgbClr val="678892"/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8" name="直角三角形 17"/>
          <p:cNvSpPr/>
          <p:nvPr/>
        </p:nvSpPr>
        <p:spPr>
          <a:xfrm flipH="1">
            <a:off x="-3" y="5517232"/>
            <a:ext cx="12192001" cy="1340769"/>
          </a:xfrm>
          <a:prstGeom prst="rtTriangle">
            <a:avLst/>
          </a:prstGeom>
          <a:solidFill>
            <a:srgbClr val="D3CF34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344" y="188640"/>
            <a:ext cx="11737304" cy="65527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8986" y="440409"/>
            <a:ext cx="10281670" cy="67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 câu với 2 – 3 từ em tìm được ở bài tập 3. 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Rounded Rectangle 28">
            <a:extLst>
              <a:ext uri="{FF2B5EF4-FFF2-40B4-BE49-F238E27FC236}">
                <a16:creationId xmlns:a16="http://schemas.microsoft.com/office/drawing/2014/main" id="{FC3C6267-380E-458E-931B-4FFA68C3DE21}"/>
              </a:ext>
            </a:extLst>
          </p:cNvPr>
          <p:cNvSpPr/>
          <p:nvPr/>
        </p:nvSpPr>
        <p:spPr>
          <a:xfrm>
            <a:off x="5210175" y="2341683"/>
            <a:ext cx="5810250" cy="1230191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 2 – 3 từ em tìm được ở bài tập 3 để đặt câu.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09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4AE6933-DA95-453E-94E5-D98CA95465F9}"/>
              </a:ext>
            </a:extLst>
          </p:cNvPr>
          <p:cNvGrpSpPr/>
          <p:nvPr/>
        </p:nvGrpSpPr>
        <p:grpSpPr>
          <a:xfrm flipH="1">
            <a:off x="3702061" y="3723183"/>
            <a:ext cx="1987088" cy="2881509"/>
            <a:chOff x="10081587" y="2304414"/>
            <a:chExt cx="2014077" cy="3390653"/>
          </a:xfrm>
        </p:grpSpPr>
        <p:pic>
          <p:nvPicPr>
            <p:cNvPr id="40" name="图片 3">
              <a:extLst>
                <a:ext uri="{FF2B5EF4-FFF2-40B4-BE49-F238E27FC236}">
                  <a16:creationId xmlns:a16="http://schemas.microsoft.com/office/drawing/2014/main" id="{F0EB3A66-EA7A-4DA3-8363-DBBE0A515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42" name="图片 5">
              <a:extLst>
                <a:ext uri="{FF2B5EF4-FFF2-40B4-BE49-F238E27FC236}">
                  <a16:creationId xmlns:a16="http://schemas.microsoft.com/office/drawing/2014/main" id="{0B35F27F-1F7F-439B-A325-BA3A7A9FD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43" name="图片 2">
            <a:extLst>
              <a:ext uri="{FF2B5EF4-FFF2-40B4-BE49-F238E27FC236}">
                <a16:creationId xmlns:a16="http://schemas.microsoft.com/office/drawing/2014/main" id="{B84DE80C-6D22-45B0-A8F9-AA2EC0F252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31" y="3682612"/>
            <a:ext cx="1513399" cy="29220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71" y="1025945"/>
            <a:ext cx="6184045" cy="254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 flipH="1">
            <a:off x="-2795" y="-8914"/>
            <a:ext cx="12194793" cy="2257096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  <a:gd name="connsiteX0" fmla="*/ 0 w 7864126"/>
              <a:gd name="connsiteY0" fmla="*/ 10209 h 4817391"/>
              <a:gd name="connsiteX1" fmla="*/ 7864126 w 7864126"/>
              <a:gd name="connsiteY1" fmla="*/ 0 h 4817391"/>
              <a:gd name="connsiteX2" fmla="*/ 7864126 w 7864126"/>
              <a:gd name="connsiteY2" fmla="*/ 3420679 h 4817391"/>
              <a:gd name="connsiteX3" fmla="*/ 468995 w 7864126"/>
              <a:gd name="connsiteY3" fmla="*/ 4817391 h 4817391"/>
              <a:gd name="connsiteX4" fmla="*/ 0 w 7864126"/>
              <a:gd name="connsiteY4" fmla="*/ 10209 h 4817391"/>
              <a:gd name="connsiteX0" fmla="*/ 0 w 7864126"/>
              <a:gd name="connsiteY0" fmla="*/ 10209 h 8629375"/>
              <a:gd name="connsiteX1" fmla="*/ 7864126 w 7864126"/>
              <a:gd name="connsiteY1" fmla="*/ 0 h 8629375"/>
              <a:gd name="connsiteX2" fmla="*/ 7864126 w 7864126"/>
              <a:gd name="connsiteY2" fmla="*/ 8629375 h 8629375"/>
              <a:gd name="connsiteX3" fmla="*/ 468995 w 7864126"/>
              <a:gd name="connsiteY3" fmla="*/ 4817391 h 8629375"/>
              <a:gd name="connsiteX4" fmla="*/ 0 w 7864126"/>
              <a:gd name="connsiteY4" fmla="*/ 10209 h 8629375"/>
              <a:gd name="connsiteX0" fmla="*/ 0 w 7864126"/>
              <a:gd name="connsiteY0" fmla="*/ 10209 h 9456630"/>
              <a:gd name="connsiteX1" fmla="*/ 7864126 w 7864126"/>
              <a:gd name="connsiteY1" fmla="*/ 0 h 9456630"/>
              <a:gd name="connsiteX2" fmla="*/ 7864126 w 7864126"/>
              <a:gd name="connsiteY2" fmla="*/ 8629375 h 9456630"/>
              <a:gd name="connsiteX3" fmla="*/ 1854579 w 7864126"/>
              <a:gd name="connsiteY3" fmla="*/ 9456630 h 9456630"/>
              <a:gd name="connsiteX4" fmla="*/ 0 w 7864126"/>
              <a:gd name="connsiteY4" fmla="*/ 10209 h 9456630"/>
              <a:gd name="connsiteX0" fmla="*/ 0 w 7864126"/>
              <a:gd name="connsiteY0" fmla="*/ 10209 h 10864338"/>
              <a:gd name="connsiteX1" fmla="*/ 7864126 w 7864126"/>
              <a:gd name="connsiteY1" fmla="*/ 0 h 10864338"/>
              <a:gd name="connsiteX2" fmla="*/ 7864126 w 7864126"/>
              <a:gd name="connsiteY2" fmla="*/ 8629375 h 10864338"/>
              <a:gd name="connsiteX3" fmla="*/ 1892027 w 7864126"/>
              <a:gd name="connsiteY3" fmla="*/ 10864338 h 10864338"/>
              <a:gd name="connsiteX4" fmla="*/ 0 w 7864126"/>
              <a:gd name="connsiteY4" fmla="*/ 10209 h 10864338"/>
              <a:gd name="connsiteX0" fmla="*/ 0 w 7882850"/>
              <a:gd name="connsiteY0" fmla="*/ 10209 h 10864338"/>
              <a:gd name="connsiteX1" fmla="*/ 7864126 w 7882850"/>
              <a:gd name="connsiteY1" fmla="*/ 0 h 10864338"/>
              <a:gd name="connsiteX2" fmla="*/ 7882850 w 7882850"/>
              <a:gd name="connsiteY2" fmla="*/ 7956122 h 10864338"/>
              <a:gd name="connsiteX3" fmla="*/ 1892027 w 7882850"/>
              <a:gd name="connsiteY3" fmla="*/ 10864338 h 10864338"/>
              <a:gd name="connsiteX4" fmla="*/ 0 w 7882850"/>
              <a:gd name="connsiteY4" fmla="*/ 10209 h 10864338"/>
              <a:gd name="connsiteX0" fmla="*/ 0 w 7882850"/>
              <a:gd name="connsiteY0" fmla="*/ 10209 h 10313499"/>
              <a:gd name="connsiteX1" fmla="*/ 7864126 w 7882850"/>
              <a:gd name="connsiteY1" fmla="*/ 0 h 10313499"/>
              <a:gd name="connsiteX2" fmla="*/ 7882850 w 7882850"/>
              <a:gd name="connsiteY2" fmla="*/ 7956122 h 10313499"/>
              <a:gd name="connsiteX3" fmla="*/ 1873303 w 7882850"/>
              <a:gd name="connsiteY3" fmla="*/ 10313499 h 10313499"/>
              <a:gd name="connsiteX4" fmla="*/ 0 w 7882850"/>
              <a:gd name="connsiteY4" fmla="*/ 10209 h 10313499"/>
              <a:gd name="connsiteX0" fmla="*/ 0 w 7865927"/>
              <a:gd name="connsiteY0" fmla="*/ 10209 h 10313499"/>
              <a:gd name="connsiteX1" fmla="*/ 7864126 w 7865927"/>
              <a:gd name="connsiteY1" fmla="*/ 0 h 10313499"/>
              <a:gd name="connsiteX2" fmla="*/ 7864126 w 7865927"/>
              <a:gd name="connsiteY2" fmla="*/ 7956122 h 10313499"/>
              <a:gd name="connsiteX3" fmla="*/ 1873303 w 7865927"/>
              <a:gd name="connsiteY3" fmla="*/ 10313499 h 10313499"/>
              <a:gd name="connsiteX4" fmla="*/ 0 w 7865927"/>
              <a:gd name="connsiteY4" fmla="*/ 10209 h 10313499"/>
              <a:gd name="connsiteX0" fmla="*/ 0 w 7865927"/>
              <a:gd name="connsiteY0" fmla="*/ 10209 h 9517842"/>
              <a:gd name="connsiteX1" fmla="*/ 7864126 w 7865927"/>
              <a:gd name="connsiteY1" fmla="*/ 0 h 9517842"/>
              <a:gd name="connsiteX2" fmla="*/ 7864126 w 7865927"/>
              <a:gd name="connsiteY2" fmla="*/ 7956122 h 9517842"/>
              <a:gd name="connsiteX3" fmla="*/ 4017214 w 7865927"/>
              <a:gd name="connsiteY3" fmla="*/ 9517842 h 9517842"/>
              <a:gd name="connsiteX4" fmla="*/ 0 w 7865927"/>
              <a:gd name="connsiteY4" fmla="*/ 10209 h 951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5927" h="9517842">
                <a:moveTo>
                  <a:pt x="0" y="10209"/>
                </a:moveTo>
                <a:lnTo>
                  <a:pt x="7864126" y="0"/>
                </a:lnTo>
                <a:cubicBezTo>
                  <a:pt x="7870367" y="2652041"/>
                  <a:pt x="7857885" y="5304081"/>
                  <a:pt x="7864126" y="7956122"/>
                </a:cubicBezTo>
                <a:lnTo>
                  <a:pt x="4017214" y="9517842"/>
                </a:lnTo>
                <a:lnTo>
                  <a:pt x="0" y="10209"/>
                </a:lnTo>
                <a:close/>
              </a:path>
            </a:pathLst>
          </a:custGeom>
          <a:solidFill>
            <a:srgbClr val="678892"/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8" name="直角三角形 17"/>
          <p:cNvSpPr/>
          <p:nvPr/>
        </p:nvSpPr>
        <p:spPr>
          <a:xfrm flipH="1">
            <a:off x="-3" y="5517232"/>
            <a:ext cx="12192001" cy="1340769"/>
          </a:xfrm>
          <a:prstGeom prst="rtTriangle">
            <a:avLst/>
          </a:prstGeom>
          <a:solidFill>
            <a:srgbClr val="D3CF34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344" y="188640"/>
            <a:ext cx="11737304" cy="65527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2601" y="440502"/>
            <a:ext cx="9141874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Chọn dấu câu phù hợp thay cho ô vuông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3D36A7-E3FC-4A0F-9242-1FC77D73F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222" y="1642805"/>
            <a:ext cx="9983253" cy="46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89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 flipH="1">
            <a:off x="-2795" y="-8914"/>
            <a:ext cx="12194793" cy="2257096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  <a:gd name="connsiteX0" fmla="*/ 0 w 7864126"/>
              <a:gd name="connsiteY0" fmla="*/ 10209 h 4817391"/>
              <a:gd name="connsiteX1" fmla="*/ 7864126 w 7864126"/>
              <a:gd name="connsiteY1" fmla="*/ 0 h 4817391"/>
              <a:gd name="connsiteX2" fmla="*/ 7864126 w 7864126"/>
              <a:gd name="connsiteY2" fmla="*/ 3420679 h 4817391"/>
              <a:gd name="connsiteX3" fmla="*/ 468995 w 7864126"/>
              <a:gd name="connsiteY3" fmla="*/ 4817391 h 4817391"/>
              <a:gd name="connsiteX4" fmla="*/ 0 w 7864126"/>
              <a:gd name="connsiteY4" fmla="*/ 10209 h 4817391"/>
              <a:gd name="connsiteX0" fmla="*/ 0 w 7864126"/>
              <a:gd name="connsiteY0" fmla="*/ 10209 h 8629375"/>
              <a:gd name="connsiteX1" fmla="*/ 7864126 w 7864126"/>
              <a:gd name="connsiteY1" fmla="*/ 0 h 8629375"/>
              <a:gd name="connsiteX2" fmla="*/ 7864126 w 7864126"/>
              <a:gd name="connsiteY2" fmla="*/ 8629375 h 8629375"/>
              <a:gd name="connsiteX3" fmla="*/ 468995 w 7864126"/>
              <a:gd name="connsiteY3" fmla="*/ 4817391 h 8629375"/>
              <a:gd name="connsiteX4" fmla="*/ 0 w 7864126"/>
              <a:gd name="connsiteY4" fmla="*/ 10209 h 8629375"/>
              <a:gd name="connsiteX0" fmla="*/ 0 w 7864126"/>
              <a:gd name="connsiteY0" fmla="*/ 10209 h 9456630"/>
              <a:gd name="connsiteX1" fmla="*/ 7864126 w 7864126"/>
              <a:gd name="connsiteY1" fmla="*/ 0 h 9456630"/>
              <a:gd name="connsiteX2" fmla="*/ 7864126 w 7864126"/>
              <a:gd name="connsiteY2" fmla="*/ 8629375 h 9456630"/>
              <a:gd name="connsiteX3" fmla="*/ 1854579 w 7864126"/>
              <a:gd name="connsiteY3" fmla="*/ 9456630 h 9456630"/>
              <a:gd name="connsiteX4" fmla="*/ 0 w 7864126"/>
              <a:gd name="connsiteY4" fmla="*/ 10209 h 9456630"/>
              <a:gd name="connsiteX0" fmla="*/ 0 w 7864126"/>
              <a:gd name="connsiteY0" fmla="*/ 10209 h 10864338"/>
              <a:gd name="connsiteX1" fmla="*/ 7864126 w 7864126"/>
              <a:gd name="connsiteY1" fmla="*/ 0 h 10864338"/>
              <a:gd name="connsiteX2" fmla="*/ 7864126 w 7864126"/>
              <a:gd name="connsiteY2" fmla="*/ 8629375 h 10864338"/>
              <a:gd name="connsiteX3" fmla="*/ 1892027 w 7864126"/>
              <a:gd name="connsiteY3" fmla="*/ 10864338 h 10864338"/>
              <a:gd name="connsiteX4" fmla="*/ 0 w 7864126"/>
              <a:gd name="connsiteY4" fmla="*/ 10209 h 10864338"/>
              <a:gd name="connsiteX0" fmla="*/ 0 w 7882850"/>
              <a:gd name="connsiteY0" fmla="*/ 10209 h 10864338"/>
              <a:gd name="connsiteX1" fmla="*/ 7864126 w 7882850"/>
              <a:gd name="connsiteY1" fmla="*/ 0 h 10864338"/>
              <a:gd name="connsiteX2" fmla="*/ 7882850 w 7882850"/>
              <a:gd name="connsiteY2" fmla="*/ 7956122 h 10864338"/>
              <a:gd name="connsiteX3" fmla="*/ 1892027 w 7882850"/>
              <a:gd name="connsiteY3" fmla="*/ 10864338 h 10864338"/>
              <a:gd name="connsiteX4" fmla="*/ 0 w 7882850"/>
              <a:gd name="connsiteY4" fmla="*/ 10209 h 10864338"/>
              <a:gd name="connsiteX0" fmla="*/ 0 w 7882850"/>
              <a:gd name="connsiteY0" fmla="*/ 10209 h 10313499"/>
              <a:gd name="connsiteX1" fmla="*/ 7864126 w 7882850"/>
              <a:gd name="connsiteY1" fmla="*/ 0 h 10313499"/>
              <a:gd name="connsiteX2" fmla="*/ 7882850 w 7882850"/>
              <a:gd name="connsiteY2" fmla="*/ 7956122 h 10313499"/>
              <a:gd name="connsiteX3" fmla="*/ 1873303 w 7882850"/>
              <a:gd name="connsiteY3" fmla="*/ 10313499 h 10313499"/>
              <a:gd name="connsiteX4" fmla="*/ 0 w 7882850"/>
              <a:gd name="connsiteY4" fmla="*/ 10209 h 10313499"/>
              <a:gd name="connsiteX0" fmla="*/ 0 w 7865927"/>
              <a:gd name="connsiteY0" fmla="*/ 10209 h 10313499"/>
              <a:gd name="connsiteX1" fmla="*/ 7864126 w 7865927"/>
              <a:gd name="connsiteY1" fmla="*/ 0 h 10313499"/>
              <a:gd name="connsiteX2" fmla="*/ 7864126 w 7865927"/>
              <a:gd name="connsiteY2" fmla="*/ 7956122 h 10313499"/>
              <a:gd name="connsiteX3" fmla="*/ 1873303 w 7865927"/>
              <a:gd name="connsiteY3" fmla="*/ 10313499 h 10313499"/>
              <a:gd name="connsiteX4" fmla="*/ 0 w 7865927"/>
              <a:gd name="connsiteY4" fmla="*/ 10209 h 10313499"/>
              <a:gd name="connsiteX0" fmla="*/ 0 w 7865927"/>
              <a:gd name="connsiteY0" fmla="*/ 10209 h 9517842"/>
              <a:gd name="connsiteX1" fmla="*/ 7864126 w 7865927"/>
              <a:gd name="connsiteY1" fmla="*/ 0 h 9517842"/>
              <a:gd name="connsiteX2" fmla="*/ 7864126 w 7865927"/>
              <a:gd name="connsiteY2" fmla="*/ 7956122 h 9517842"/>
              <a:gd name="connsiteX3" fmla="*/ 4017214 w 7865927"/>
              <a:gd name="connsiteY3" fmla="*/ 9517842 h 9517842"/>
              <a:gd name="connsiteX4" fmla="*/ 0 w 7865927"/>
              <a:gd name="connsiteY4" fmla="*/ 10209 h 951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5927" h="9517842">
                <a:moveTo>
                  <a:pt x="0" y="10209"/>
                </a:moveTo>
                <a:lnTo>
                  <a:pt x="7864126" y="0"/>
                </a:lnTo>
                <a:cubicBezTo>
                  <a:pt x="7870367" y="2652041"/>
                  <a:pt x="7857885" y="5304081"/>
                  <a:pt x="7864126" y="7956122"/>
                </a:cubicBezTo>
                <a:lnTo>
                  <a:pt x="4017214" y="9517842"/>
                </a:lnTo>
                <a:lnTo>
                  <a:pt x="0" y="10209"/>
                </a:lnTo>
                <a:close/>
              </a:path>
            </a:pathLst>
          </a:custGeom>
          <a:solidFill>
            <a:srgbClr val="678892"/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8" name="直角三角形 17"/>
          <p:cNvSpPr/>
          <p:nvPr/>
        </p:nvSpPr>
        <p:spPr>
          <a:xfrm flipH="1">
            <a:off x="-3" y="5517232"/>
            <a:ext cx="12192001" cy="1340769"/>
          </a:xfrm>
          <a:prstGeom prst="rtTriangle">
            <a:avLst/>
          </a:prstGeom>
          <a:solidFill>
            <a:srgbClr val="D3CF34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344" y="188640"/>
            <a:ext cx="11737304" cy="65527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0" name="文本框 12">
            <a:extLst>
              <a:ext uri="{FF2B5EF4-FFF2-40B4-BE49-F238E27FC236}">
                <a16:creationId xmlns:a16="http://schemas.microsoft.com/office/drawing/2014/main" id="{B28FFA01-D16B-4D28-A7D7-282DA46A2EA6}"/>
              </a:ext>
            </a:extLst>
          </p:cNvPr>
          <p:cNvSpPr txBox="1"/>
          <p:nvPr/>
        </p:nvSpPr>
        <p:spPr>
          <a:xfrm>
            <a:off x="1227418" y="3590566"/>
            <a:ext cx="3456212" cy="1663212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2" name="文本框 13">
            <a:extLst>
              <a:ext uri="{FF2B5EF4-FFF2-40B4-BE49-F238E27FC236}">
                <a16:creationId xmlns:a16="http://schemas.microsoft.com/office/drawing/2014/main" id="{7FA1D5C9-631E-47FF-A1DC-F7408FA454DA}"/>
              </a:ext>
            </a:extLst>
          </p:cNvPr>
          <p:cNvSpPr txBox="1"/>
          <p:nvPr/>
        </p:nvSpPr>
        <p:spPr>
          <a:xfrm>
            <a:off x="6082181" y="3588319"/>
            <a:ext cx="5604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altLang="zh-CN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文本框 14">
            <a:extLst>
              <a:ext uri="{FF2B5EF4-FFF2-40B4-BE49-F238E27FC236}">
                <a16:creationId xmlns:a16="http://schemas.microsoft.com/office/drawing/2014/main" id="{B8233EE1-9588-4097-B5C8-CA6C45743BC5}"/>
              </a:ext>
            </a:extLst>
          </p:cNvPr>
          <p:cNvSpPr txBox="1"/>
          <p:nvPr/>
        </p:nvSpPr>
        <p:spPr>
          <a:xfrm>
            <a:off x="6082180" y="2020906"/>
            <a:ext cx="5538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997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 flipH="1">
            <a:off x="-2795" y="-8914"/>
            <a:ext cx="12194793" cy="2257096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  <a:gd name="connsiteX0" fmla="*/ 0 w 7864126"/>
              <a:gd name="connsiteY0" fmla="*/ 10209 h 4817391"/>
              <a:gd name="connsiteX1" fmla="*/ 7864126 w 7864126"/>
              <a:gd name="connsiteY1" fmla="*/ 0 h 4817391"/>
              <a:gd name="connsiteX2" fmla="*/ 7864126 w 7864126"/>
              <a:gd name="connsiteY2" fmla="*/ 3420679 h 4817391"/>
              <a:gd name="connsiteX3" fmla="*/ 468995 w 7864126"/>
              <a:gd name="connsiteY3" fmla="*/ 4817391 h 4817391"/>
              <a:gd name="connsiteX4" fmla="*/ 0 w 7864126"/>
              <a:gd name="connsiteY4" fmla="*/ 10209 h 4817391"/>
              <a:gd name="connsiteX0" fmla="*/ 0 w 7864126"/>
              <a:gd name="connsiteY0" fmla="*/ 10209 h 8629375"/>
              <a:gd name="connsiteX1" fmla="*/ 7864126 w 7864126"/>
              <a:gd name="connsiteY1" fmla="*/ 0 h 8629375"/>
              <a:gd name="connsiteX2" fmla="*/ 7864126 w 7864126"/>
              <a:gd name="connsiteY2" fmla="*/ 8629375 h 8629375"/>
              <a:gd name="connsiteX3" fmla="*/ 468995 w 7864126"/>
              <a:gd name="connsiteY3" fmla="*/ 4817391 h 8629375"/>
              <a:gd name="connsiteX4" fmla="*/ 0 w 7864126"/>
              <a:gd name="connsiteY4" fmla="*/ 10209 h 8629375"/>
              <a:gd name="connsiteX0" fmla="*/ 0 w 7864126"/>
              <a:gd name="connsiteY0" fmla="*/ 10209 h 9456630"/>
              <a:gd name="connsiteX1" fmla="*/ 7864126 w 7864126"/>
              <a:gd name="connsiteY1" fmla="*/ 0 h 9456630"/>
              <a:gd name="connsiteX2" fmla="*/ 7864126 w 7864126"/>
              <a:gd name="connsiteY2" fmla="*/ 8629375 h 9456630"/>
              <a:gd name="connsiteX3" fmla="*/ 1854579 w 7864126"/>
              <a:gd name="connsiteY3" fmla="*/ 9456630 h 9456630"/>
              <a:gd name="connsiteX4" fmla="*/ 0 w 7864126"/>
              <a:gd name="connsiteY4" fmla="*/ 10209 h 9456630"/>
              <a:gd name="connsiteX0" fmla="*/ 0 w 7864126"/>
              <a:gd name="connsiteY0" fmla="*/ 10209 h 10864338"/>
              <a:gd name="connsiteX1" fmla="*/ 7864126 w 7864126"/>
              <a:gd name="connsiteY1" fmla="*/ 0 h 10864338"/>
              <a:gd name="connsiteX2" fmla="*/ 7864126 w 7864126"/>
              <a:gd name="connsiteY2" fmla="*/ 8629375 h 10864338"/>
              <a:gd name="connsiteX3" fmla="*/ 1892027 w 7864126"/>
              <a:gd name="connsiteY3" fmla="*/ 10864338 h 10864338"/>
              <a:gd name="connsiteX4" fmla="*/ 0 w 7864126"/>
              <a:gd name="connsiteY4" fmla="*/ 10209 h 10864338"/>
              <a:gd name="connsiteX0" fmla="*/ 0 w 7882850"/>
              <a:gd name="connsiteY0" fmla="*/ 10209 h 10864338"/>
              <a:gd name="connsiteX1" fmla="*/ 7864126 w 7882850"/>
              <a:gd name="connsiteY1" fmla="*/ 0 h 10864338"/>
              <a:gd name="connsiteX2" fmla="*/ 7882850 w 7882850"/>
              <a:gd name="connsiteY2" fmla="*/ 7956122 h 10864338"/>
              <a:gd name="connsiteX3" fmla="*/ 1892027 w 7882850"/>
              <a:gd name="connsiteY3" fmla="*/ 10864338 h 10864338"/>
              <a:gd name="connsiteX4" fmla="*/ 0 w 7882850"/>
              <a:gd name="connsiteY4" fmla="*/ 10209 h 10864338"/>
              <a:gd name="connsiteX0" fmla="*/ 0 w 7882850"/>
              <a:gd name="connsiteY0" fmla="*/ 10209 h 10313499"/>
              <a:gd name="connsiteX1" fmla="*/ 7864126 w 7882850"/>
              <a:gd name="connsiteY1" fmla="*/ 0 h 10313499"/>
              <a:gd name="connsiteX2" fmla="*/ 7882850 w 7882850"/>
              <a:gd name="connsiteY2" fmla="*/ 7956122 h 10313499"/>
              <a:gd name="connsiteX3" fmla="*/ 1873303 w 7882850"/>
              <a:gd name="connsiteY3" fmla="*/ 10313499 h 10313499"/>
              <a:gd name="connsiteX4" fmla="*/ 0 w 7882850"/>
              <a:gd name="connsiteY4" fmla="*/ 10209 h 10313499"/>
              <a:gd name="connsiteX0" fmla="*/ 0 w 7865927"/>
              <a:gd name="connsiteY0" fmla="*/ 10209 h 10313499"/>
              <a:gd name="connsiteX1" fmla="*/ 7864126 w 7865927"/>
              <a:gd name="connsiteY1" fmla="*/ 0 h 10313499"/>
              <a:gd name="connsiteX2" fmla="*/ 7864126 w 7865927"/>
              <a:gd name="connsiteY2" fmla="*/ 7956122 h 10313499"/>
              <a:gd name="connsiteX3" fmla="*/ 1873303 w 7865927"/>
              <a:gd name="connsiteY3" fmla="*/ 10313499 h 10313499"/>
              <a:gd name="connsiteX4" fmla="*/ 0 w 7865927"/>
              <a:gd name="connsiteY4" fmla="*/ 10209 h 10313499"/>
              <a:gd name="connsiteX0" fmla="*/ 0 w 7865927"/>
              <a:gd name="connsiteY0" fmla="*/ 10209 h 9517842"/>
              <a:gd name="connsiteX1" fmla="*/ 7864126 w 7865927"/>
              <a:gd name="connsiteY1" fmla="*/ 0 h 9517842"/>
              <a:gd name="connsiteX2" fmla="*/ 7864126 w 7865927"/>
              <a:gd name="connsiteY2" fmla="*/ 7956122 h 9517842"/>
              <a:gd name="connsiteX3" fmla="*/ 4017214 w 7865927"/>
              <a:gd name="connsiteY3" fmla="*/ 9517842 h 9517842"/>
              <a:gd name="connsiteX4" fmla="*/ 0 w 7865927"/>
              <a:gd name="connsiteY4" fmla="*/ 10209 h 951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5927" h="9517842">
                <a:moveTo>
                  <a:pt x="0" y="10209"/>
                </a:moveTo>
                <a:lnTo>
                  <a:pt x="7864126" y="0"/>
                </a:lnTo>
                <a:cubicBezTo>
                  <a:pt x="7870367" y="2652041"/>
                  <a:pt x="7857885" y="5304081"/>
                  <a:pt x="7864126" y="7956122"/>
                </a:cubicBezTo>
                <a:lnTo>
                  <a:pt x="4017214" y="9517842"/>
                </a:lnTo>
                <a:lnTo>
                  <a:pt x="0" y="10209"/>
                </a:lnTo>
                <a:close/>
              </a:path>
            </a:pathLst>
          </a:custGeom>
          <a:solidFill>
            <a:srgbClr val="678892"/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8" name="直角三角形 17"/>
          <p:cNvSpPr/>
          <p:nvPr/>
        </p:nvSpPr>
        <p:spPr>
          <a:xfrm flipH="1">
            <a:off x="-3" y="5517232"/>
            <a:ext cx="12192001" cy="1340769"/>
          </a:xfrm>
          <a:prstGeom prst="rtTriangle">
            <a:avLst/>
          </a:prstGeom>
          <a:solidFill>
            <a:srgbClr val="D3CF34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344" y="188640"/>
            <a:ext cx="11737304" cy="65527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2601" y="440502"/>
            <a:ext cx="9141874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Chọn dấu câu phù hợp thay cho ô vuông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3D36A7-E3FC-4A0F-9242-1FC77D73F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222" y="1642805"/>
            <a:ext cx="9983253" cy="46341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303336-0E10-44D6-B0E6-2215A5C613BA}"/>
              </a:ext>
            </a:extLst>
          </p:cNvPr>
          <p:cNvSpPr txBox="1"/>
          <p:nvPr/>
        </p:nvSpPr>
        <p:spPr>
          <a:xfrm>
            <a:off x="3590925" y="3379181"/>
            <a:ext cx="18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BA1C2B-C8CD-4597-81FC-397586EF5C5C}"/>
              </a:ext>
            </a:extLst>
          </p:cNvPr>
          <p:cNvSpPr txBox="1"/>
          <p:nvPr/>
        </p:nvSpPr>
        <p:spPr>
          <a:xfrm>
            <a:off x="6991350" y="3379181"/>
            <a:ext cx="18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4FAD5D-C8BA-4693-9264-2EEDFAB90815}"/>
              </a:ext>
            </a:extLst>
          </p:cNvPr>
          <p:cNvSpPr txBox="1"/>
          <p:nvPr/>
        </p:nvSpPr>
        <p:spPr>
          <a:xfrm>
            <a:off x="2238375" y="4853507"/>
            <a:ext cx="18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99A311-F5AA-4054-945C-268DECC66B09}"/>
              </a:ext>
            </a:extLst>
          </p:cNvPr>
          <p:cNvSpPr txBox="1"/>
          <p:nvPr/>
        </p:nvSpPr>
        <p:spPr>
          <a:xfrm>
            <a:off x="8896350" y="4807512"/>
            <a:ext cx="18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4448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7061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26" y="3413427"/>
            <a:ext cx="5807517" cy="25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73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Widescreen</PresentationFormat>
  <Paragraphs>22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等线</vt:lpstr>
      <vt:lpstr>微软雅黑</vt:lpstr>
      <vt:lpstr>Aptos</vt:lpstr>
      <vt:lpstr>Aptos Display</vt:lpstr>
      <vt:lpstr>Arial</vt:lpstr>
      <vt:lpstr>Arial-Rounded</vt:lpstr>
      <vt:lpstr>Calibri</vt:lpstr>
      <vt:lpstr>LNTH-Kids  Chinese Font 1</vt:lpstr>
      <vt:lpstr>SVN-SAF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11332</dc:creator>
  <cp:lastModifiedBy>11332</cp:lastModifiedBy>
  <cp:revision>3</cp:revision>
  <dcterms:created xsi:type="dcterms:W3CDTF">2025-11-12T17:05:10Z</dcterms:created>
  <dcterms:modified xsi:type="dcterms:W3CDTF">2025-11-12T17:07:36Z</dcterms:modified>
</cp:coreProperties>
</file>