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slideLayouts/slideLayout23.xml" ContentType="application/vnd.openxmlformats-officedocument.presentationml.slideLayout+xml"/>
  <Override PartName="/ppt/theme/theme3.xml" ContentType="application/vnd.openxmlformats-officedocument.them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Lst>
  <p:notesMasterIdLst>
    <p:notesMasterId r:id="rId18"/>
  </p:notesMasterIdLst>
  <p:handoutMasterIdLst>
    <p:handoutMasterId r:id="rId19"/>
  </p:handoutMasterIdLst>
  <p:sldIdLst>
    <p:sldId id="256" r:id="rId4"/>
    <p:sldId id="258" r:id="rId5"/>
    <p:sldId id="292" r:id="rId6"/>
    <p:sldId id="321" r:id="rId7"/>
    <p:sldId id="322" r:id="rId8"/>
    <p:sldId id="320" r:id="rId9"/>
    <p:sldId id="323" r:id="rId10"/>
    <p:sldId id="324" r:id="rId11"/>
    <p:sldId id="296" r:id="rId12"/>
    <p:sldId id="293" r:id="rId13"/>
    <p:sldId id="263" r:id="rId14"/>
    <p:sldId id="327" r:id="rId15"/>
    <p:sldId id="329" r:id="rId16"/>
    <p:sldId id="295" r:id="rId17"/>
  </p:sldIdLst>
  <p:sldSz cx="12192000" cy="6858000"/>
  <p:notesSz cx="6858000" cy="9144000"/>
  <p:embeddedFontLst>
    <p:embeddedFont>
      <p:font typeface="Cambria" panose="02040503050406030204" pitchFamily="18"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924"/>
    <a:srgbClr val="DDEDCF"/>
    <a:srgbClr val="006C34"/>
    <a:srgbClr val="12432E"/>
    <a:srgbClr val="98C96C"/>
    <a:srgbClr val="13463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1224" y="240"/>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font" Target="fonts/font2.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4.fntdata"/><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3.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CFC9CC-92EB-5B04-50A4-39768B5591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52EB707-4B36-5F97-E712-780E57DA94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61CC57-6041-4D52-A7EE-5B1D6461EA4C}" type="datetimeFigureOut">
              <a:rPr lang="en-US" smtClean="0"/>
              <a:t>2/15/2025</a:t>
            </a:fld>
            <a:endParaRPr lang="en-US"/>
          </a:p>
        </p:txBody>
      </p:sp>
      <p:sp>
        <p:nvSpPr>
          <p:cNvPr id="4" name="Footer Placeholder 3">
            <a:extLst>
              <a:ext uri="{FF2B5EF4-FFF2-40B4-BE49-F238E27FC236}">
                <a16:creationId xmlns:a16="http://schemas.microsoft.com/office/drawing/2014/main" id="{A6BAB346-9450-90B7-4C99-D0DAE21DF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BB615A9-18DB-7C77-0C3F-5CA95EB1092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F75B5C-FE51-4444-AF73-6DD29AEB1B53}" type="slidenum">
              <a:rPr lang="en-US" smtClean="0"/>
              <a:t>‹#›</a:t>
            </a:fld>
            <a:endParaRPr lang="en-US"/>
          </a:p>
        </p:txBody>
      </p:sp>
    </p:spTree>
    <p:extLst>
      <p:ext uri="{BB962C8B-B14F-4D97-AF65-F5344CB8AC3E}">
        <p14:creationId xmlns:p14="http://schemas.microsoft.com/office/powerpoint/2010/main" val="18812188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45015C-FA15-4CD8-BCDF-6754E92DACF5}" type="datetimeFigureOut">
              <a:rPr lang="en-US" smtClean="0"/>
              <a:t>2/15/2025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55410-FF61-4698-872B-62B3A0C6F020}" type="slidenum">
              <a:rPr lang="en-US" smtClean="0"/>
              <a:t>‹#›</a:t>
            </a:fld>
            <a:endParaRPr lang="en-US"/>
          </a:p>
        </p:txBody>
      </p:sp>
    </p:spTree>
    <p:extLst>
      <p:ext uri="{BB962C8B-B14F-4D97-AF65-F5344CB8AC3E}">
        <p14:creationId xmlns:p14="http://schemas.microsoft.com/office/powerpoint/2010/main" val="3141884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2.xml"/><Relationship Id="rId5" Type="http://schemas.openxmlformats.org/officeDocument/2006/relationships/tags" Target="../tags/tag6.xml"/><Relationship Id="rId4" Type="http://schemas.openxmlformats.org/officeDocument/2006/relationships/tags" Target="../tags/tag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slideMaster" Target="../slideMasters/slideMaster2.xml"/><Relationship Id="rId4"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Master" Target="../slideMasters/slideMaster2.xml"/><Relationship Id="rId5" Type="http://schemas.openxmlformats.org/officeDocument/2006/relationships/tags" Target="../tags/tag32.xml"/><Relationship Id="rId4" Type="http://schemas.openxmlformats.org/officeDocument/2006/relationships/tags" Target="../tags/tag3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slideMaster" Target="../slideMasters/slideMaster2.xml"/><Relationship Id="rId4" Type="http://schemas.openxmlformats.org/officeDocument/2006/relationships/tags" Target="../tags/tag36.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Master" Target="../slideMasters/slideMaster2.xml"/><Relationship Id="rId5" Type="http://schemas.openxmlformats.org/officeDocument/2006/relationships/tags" Target="../tags/tag41.xml"/><Relationship Id="rId4" Type="http://schemas.openxmlformats.org/officeDocument/2006/relationships/tags" Target="../tags/tag40.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0CC47-6E28-BDD0-0DF8-5BC4CE4CC65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27B408-76D3-C1D6-E140-41589FE6FB5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40D8B7-7D32-B822-56E2-F35FA9A46C0F}"/>
              </a:ext>
            </a:extLst>
          </p:cNvPr>
          <p:cNvSpPr>
            <a:spLocks noGrp="1"/>
          </p:cNvSpPr>
          <p:nvPr>
            <p:ph type="dt" sz="half" idx="10"/>
          </p:nvPr>
        </p:nvSpPr>
        <p:spPr>
          <a:xfrm>
            <a:off x="838200" y="6356350"/>
            <a:ext cx="2743200" cy="365125"/>
          </a:xfrm>
          <a:prstGeom prst="rect">
            <a:avLst/>
          </a:prstGeom>
        </p:spPr>
        <p:txBody>
          <a:bodyPr/>
          <a:lstStyle/>
          <a:p>
            <a:fld id="{20B9AD99-57F0-497A-9FBF-1E6ABD51DA9D}" type="datetimeFigureOut">
              <a:rPr lang="en-US" smtClean="0"/>
              <a:t>2/15/2025</a:t>
            </a:fld>
            <a:endParaRPr lang="en-US"/>
          </a:p>
        </p:txBody>
      </p:sp>
      <p:sp>
        <p:nvSpPr>
          <p:cNvPr id="5" name="Footer Placeholder 4">
            <a:extLst>
              <a:ext uri="{FF2B5EF4-FFF2-40B4-BE49-F238E27FC236}">
                <a16:creationId xmlns:a16="http://schemas.microsoft.com/office/drawing/2014/main" id="{017BB992-D27D-CDA9-DF04-9905755FBCC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72A5BFB-AA83-5E5B-300E-E0FA39B918A2}"/>
              </a:ext>
            </a:extLst>
          </p:cNvPr>
          <p:cNvSpPr>
            <a:spLocks noGrp="1"/>
          </p:cNvSpPr>
          <p:nvPr>
            <p:ph type="sldNum" sz="quarter" idx="12"/>
          </p:nvPr>
        </p:nvSpPr>
        <p:spPr>
          <a:xfrm>
            <a:off x="8610600" y="6356350"/>
            <a:ext cx="2743200" cy="365125"/>
          </a:xfrm>
          <a:prstGeom prst="rect">
            <a:avLst/>
          </a:prstGeom>
        </p:spPr>
        <p:txBody>
          <a:bodyPr/>
          <a:lstStyle/>
          <a:p>
            <a:fld id="{8B8A7C68-AC9D-4125-9454-9B150A85E117}" type="slidenum">
              <a:rPr lang="en-US" smtClean="0"/>
              <a:t>‹#›</a:t>
            </a:fld>
            <a:endParaRPr lang="en-US"/>
          </a:p>
        </p:txBody>
      </p:sp>
    </p:spTree>
    <p:extLst>
      <p:ext uri="{BB962C8B-B14F-4D97-AF65-F5344CB8AC3E}">
        <p14:creationId xmlns:p14="http://schemas.microsoft.com/office/powerpoint/2010/main" val="1342914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CB0A5-2C57-5F3F-703A-F804FD48864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0E70BF-83FE-38DD-679D-440EDFA85E84}"/>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5800E3-E7F0-DA17-4498-5C7030512621}"/>
              </a:ext>
            </a:extLst>
          </p:cNvPr>
          <p:cNvSpPr>
            <a:spLocks noGrp="1"/>
          </p:cNvSpPr>
          <p:nvPr>
            <p:ph type="dt" sz="half" idx="10"/>
          </p:nvPr>
        </p:nvSpPr>
        <p:spPr>
          <a:xfrm>
            <a:off x="838200" y="6356350"/>
            <a:ext cx="2743200" cy="365125"/>
          </a:xfrm>
          <a:prstGeom prst="rect">
            <a:avLst/>
          </a:prstGeom>
        </p:spPr>
        <p:txBody>
          <a:bodyPr/>
          <a:lstStyle/>
          <a:p>
            <a:fld id="{20B9AD99-57F0-497A-9FBF-1E6ABD51DA9D}" type="datetimeFigureOut">
              <a:rPr lang="en-US" smtClean="0"/>
              <a:t>2/15/2025</a:t>
            </a:fld>
            <a:endParaRPr lang="en-US"/>
          </a:p>
        </p:txBody>
      </p:sp>
      <p:sp>
        <p:nvSpPr>
          <p:cNvPr id="5" name="Footer Placeholder 4">
            <a:extLst>
              <a:ext uri="{FF2B5EF4-FFF2-40B4-BE49-F238E27FC236}">
                <a16:creationId xmlns:a16="http://schemas.microsoft.com/office/drawing/2014/main" id="{F9D86DB0-B892-5A27-AD74-27000648447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8A4FE83-9ED6-372C-CEEE-BB44D08AD0D8}"/>
              </a:ext>
            </a:extLst>
          </p:cNvPr>
          <p:cNvSpPr>
            <a:spLocks noGrp="1"/>
          </p:cNvSpPr>
          <p:nvPr>
            <p:ph type="sldNum" sz="quarter" idx="12"/>
          </p:nvPr>
        </p:nvSpPr>
        <p:spPr>
          <a:xfrm>
            <a:off x="8610600" y="6356350"/>
            <a:ext cx="2743200" cy="365125"/>
          </a:xfrm>
          <a:prstGeom prst="rect">
            <a:avLst/>
          </a:prstGeom>
        </p:spPr>
        <p:txBody>
          <a:bodyPr/>
          <a:lstStyle/>
          <a:p>
            <a:fld id="{8B8A7C68-AC9D-4125-9454-9B150A85E117}" type="slidenum">
              <a:rPr lang="en-US" smtClean="0"/>
              <a:t>‹#›</a:t>
            </a:fld>
            <a:endParaRPr lang="en-US"/>
          </a:p>
        </p:txBody>
      </p:sp>
    </p:spTree>
    <p:extLst>
      <p:ext uri="{BB962C8B-B14F-4D97-AF65-F5344CB8AC3E}">
        <p14:creationId xmlns:p14="http://schemas.microsoft.com/office/powerpoint/2010/main" val="3596777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769544-9D35-3C5F-1CDC-0A1C091C82F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900347-083D-2FAE-D559-15C7FCF4C5D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43867D-8DD8-8A88-6B89-39A129FA70D8}"/>
              </a:ext>
            </a:extLst>
          </p:cNvPr>
          <p:cNvSpPr>
            <a:spLocks noGrp="1"/>
          </p:cNvSpPr>
          <p:nvPr>
            <p:ph type="dt" sz="half" idx="10"/>
          </p:nvPr>
        </p:nvSpPr>
        <p:spPr>
          <a:xfrm>
            <a:off x="838200" y="6356350"/>
            <a:ext cx="2743200" cy="365125"/>
          </a:xfrm>
          <a:prstGeom prst="rect">
            <a:avLst/>
          </a:prstGeom>
        </p:spPr>
        <p:txBody>
          <a:bodyPr/>
          <a:lstStyle/>
          <a:p>
            <a:fld id="{20B9AD99-57F0-497A-9FBF-1E6ABD51DA9D}" type="datetimeFigureOut">
              <a:rPr lang="en-US" smtClean="0"/>
              <a:t>2/15/2025</a:t>
            </a:fld>
            <a:endParaRPr lang="en-US"/>
          </a:p>
        </p:txBody>
      </p:sp>
      <p:sp>
        <p:nvSpPr>
          <p:cNvPr id="5" name="Footer Placeholder 4">
            <a:extLst>
              <a:ext uri="{FF2B5EF4-FFF2-40B4-BE49-F238E27FC236}">
                <a16:creationId xmlns:a16="http://schemas.microsoft.com/office/drawing/2014/main" id="{20D927BE-95F7-DF33-A6C0-01BCDFC0CB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530770D-3082-72E0-04D7-70656D2002E3}"/>
              </a:ext>
            </a:extLst>
          </p:cNvPr>
          <p:cNvSpPr>
            <a:spLocks noGrp="1"/>
          </p:cNvSpPr>
          <p:nvPr>
            <p:ph type="sldNum" sz="quarter" idx="12"/>
          </p:nvPr>
        </p:nvSpPr>
        <p:spPr>
          <a:xfrm>
            <a:off x="8610600" y="6356350"/>
            <a:ext cx="2743200" cy="365125"/>
          </a:xfrm>
          <a:prstGeom prst="rect">
            <a:avLst/>
          </a:prstGeom>
        </p:spPr>
        <p:txBody>
          <a:bodyPr/>
          <a:lstStyle/>
          <a:p>
            <a:fld id="{8B8A7C68-AC9D-4125-9454-9B150A85E117}" type="slidenum">
              <a:rPr lang="en-US" smtClean="0"/>
              <a:t>‹#›</a:t>
            </a:fld>
            <a:endParaRPr lang="en-US"/>
          </a:p>
        </p:txBody>
      </p:sp>
    </p:spTree>
    <p:extLst>
      <p:ext uri="{BB962C8B-B14F-4D97-AF65-F5344CB8AC3E}">
        <p14:creationId xmlns:p14="http://schemas.microsoft.com/office/powerpoint/2010/main" val="1065585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2025/2/15</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9232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4" name="矩形 13"/>
          <p:cNvSpPr/>
          <p:nvPr userDrawn="1"/>
        </p:nvSpPr>
        <p:spPr>
          <a:xfrm>
            <a:off x="346075" y="803910"/>
            <a:ext cx="11524615" cy="54692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5" name="图片 14" descr="椭圆 1"/>
          <p:cNvPicPr>
            <a:picLocks noChangeAspect="1"/>
          </p:cNvPicPr>
          <p:nvPr userDrawn="1"/>
        </p:nvPicPr>
        <p:blipFill>
          <a:blip r:embed="rId3"/>
          <a:stretch>
            <a:fillRect/>
          </a:stretch>
        </p:blipFill>
        <p:spPr>
          <a:xfrm>
            <a:off x="-437515" y="241935"/>
            <a:ext cx="5868670" cy="5447030"/>
          </a:xfrm>
          <a:prstGeom prst="rect">
            <a:avLst/>
          </a:prstGeom>
        </p:spPr>
      </p:pic>
      <p:pic>
        <p:nvPicPr>
          <p:cNvPr id="13" name="图片 12" descr="7"/>
          <p:cNvPicPr>
            <a:picLocks noChangeAspect="1"/>
          </p:cNvPicPr>
          <p:nvPr userDrawn="1"/>
        </p:nvPicPr>
        <p:blipFill>
          <a:blip r:embed="rId4"/>
          <a:srcRect t="64676"/>
          <a:stretch>
            <a:fillRect/>
          </a:stretch>
        </p:blipFill>
        <p:spPr>
          <a:xfrm>
            <a:off x="-12441" y="4076700"/>
            <a:ext cx="12204065" cy="2781300"/>
          </a:xfrm>
          <a:prstGeom prst="rect">
            <a:avLst/>
          </a:prstGeom>
        </p:spPr>
      </p:pic>
      <p:pic>
        <p:nvPicPr>
          <p:cNvPr id="4" name="Picture 3">
            <a:extLst>
              <a:ext uri="{FF2B5EF4-FFF2-40B4-BE49-F238E27FC236}">
                <a16:creationId xmlns:a16="http://schemas.microsoft.com/office/drawing/2014/main" id="{CDA4D92C-2B4B-7ABB-50E3-655D1A11A69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214FA208-E84B-F0C2-5E98-BBF7990B094C}"/>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CBEFC8C5-C2A1-A5E1-83D1-B09F2583B407}"/>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id="{8B6A5413-2100-9DB3-1B01-A8F0E19CF9C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1661704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2" name="矩形 11"/>
          <p:cNvSpPr/>
          <p:nvPr userDrawn="1"/>
        </p:nvSpPr>
        <p:spPr>
          <a:xfrm>
            <a:off x="1434465" y="1610360"/>
            <a:ext cx="8517890" cy="42335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4" name="Picture 3">
            <a:extLst>
              <a:ext uri="{FF2B5EF4-FFF2-40B4-BE49-F238E27FC236}">
                <a16:creationId xmlns:a16="http://schemas.microsoft.com/office/drawing/2014/main" id="{93BE46DD-DEDF-51C2-F24D-C3018ADE144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B3CCBD91-C510-F646-EBCF-6FDBFD317D0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19AA071C-9FAC-FEBE-33A8-C0C4C53C26D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8" name="Picture 7">
            <a:extLst>
              <a:ext uri="{FF2B5EF4-FFF2-40B4-BE49-F238E27FC236}">
                <a16:creationId xmlns:a16="http://schemas.microsoft.com/office/drawing/2014/main" id="{F1BE5AD5-648A-F3F6-BE66-2CCA48C9DCA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653224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53853"/>
            <a:ext cx="12216506" cy="6897883"/>
          </a:xfrm>
          <a:prstGeom prst="rect">
            <a:avLst/>
          </a:prstGeom>
        </p:spPr>
      </p:pic>
      <p:pic>
        <p:nvPicPr>
          <p:cNvPr id="8" name="图片 7" descr="02"/>
          <p:cNvPicPr>
            <a:picLocks noChangeAspect="1"/>
          </p:cNvPicPr>
          <p:nvPr userDrawn="1"/>
        </p:nvPicPr>
        <p:blipFill>
          <a:blip r:embed="rId3"/>
          <a:stretch>
            <a:fillRect/>
          </a:stretch>
        </p:blipFill>
        <p:spPr>
          <a:xfrm>
            <a:off x="-25400" y="-13970"/>
            <a:ext cx="12217400" cy="6858000"/>
          </a:xfrm>
          <a:prstGeom prst="rect">
            <a:avLst/>
          </a:prstGeom>
        </p:spPr>
      </p:pic>
      <p:sp>
        <p:nvSpPr>
          <p:cNvPr id="12" name="矩形 11"/>
          <p:cNvSpPr/>
          <p:nvPr userDrawn="1"/>
        </p:nvSpPr>
        <p:spPr>
          <a:xfrm>
            <a:off x="237490" y="537210"/>
            <a:ext cx="11524615" cy="57283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4" name="Picture 3">
            <a:extLst>
              <a:ext uri="{FF2B5EF4-FFF2-40B4-BE49-F238E27FC236}">
                <a16:creationId xmlns:a16="http://schemas.microsoft.com/office/drawing/2014/main" id="{4FB1CFC8-6C23-AE10-DB2D-205D268F736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2DBCDBCB-CEDA-AFDC-DAEB-4415315734F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85C21192-6C89-93E1-215D-138866F4C6D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id="{F2B6FB04-A220-0CA1-D17A-6A0E4E5EBA2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1827663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a:prstGeom prst="rect">
            <a:avLst/>
          </a:prstGeom>
        </p:spPr>
        <p:txBody>
          <a:bodyPr/>
          <a:lstStyle/>
          <a:p>
            <a:fld id="{760FBDFE-C587-4B4C-A407-44438C67B59E}" type="datetimeFigureOut">
              <a:rPr lang="zh-CN" altLang="en-US" smtClean="0"/>
              <a:t>2025/2/15</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73641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t>2025/2/15</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7483753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2025/2/15</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100017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t>2025/2/15</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59198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66424-1174-56CD-A54D-97AED70EAF0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A991AAC-4D6D-590C-DF00-35D354DB0C0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B46D3C-2032-FA21-2C0B-F0560536C21F}"/>
              </a:ext>
            </a:extLst>
          </p:cNvPr>
          <p:cNvSpPr>
            <a:spLocks noGrp="1"/>
          </p:cNvSpPr>
          <p:nvPr>
            <p:ph type="dt" sz="half" idx="10"/>
          </p:nvPr>
        </p:nvSpPr>
        <p:spPr>
          <a:xfrm>
            <a:off x="838200" y="6356350"/>
            <a:ext cx="2743200" cy="365125"/>
          </a:xfrm>
          <a:prstGeom prst="rect">
            <a:avLst/>
          </a:prstGeom>
        </p:spPr>
        <p:txBody>
          <a:bodyPr/>
          <a:lstStyle/>
          <a:p>
            <a:fld id="{20B9AD99-57F0-497A-9FBF-1E6ABD51DA9D}" type="datetimeFigureOut">
              <a:rPr lang="en-US" smtClean="0"/>
              <a:t>2/15/2025</a:t>
            </a:fld>
            <a:endParaRPr lang="en-US"/>
          </a:p>
        </p:txBody>
      </p:sp>
      <p:sp>
        <p:nvSpPr>
          <p:cNvPr id="5" name="Footer Placeholder 4">
            <a:extLst>
              <a:ext uri="{FF2B5EF4-FFF2-40B4-BE49-F238E27FC236}">
                <a16:creationId xmlns:a16="http://schemas.microsoft.com/office/drawing/2014/main" id="{064B1D1F-B063-7929-33AA-8990A1E9D3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E7941D5-AD84-3DF9-FA1B-F60AB362AC21}"/>
              </a:ext>
            </a:extLst>
          </p:cNvPr>
          <p:cNvSpPr>
            <a:spLocks noGrp="1"/>
          </p:cNvSpPr>
          <p:nvPr>
            <p:ph type="sldNum" sz="quarter" idx="12"/>
          </p:nvPr>
        </p:nvSpPr>
        <p:spPr>
          <a:xfrm>
            <a:off x="8610600" y="6356350"/>
            <a:ext cx="2743200" cy="365125"/>
          </a:xfrm>
          <a:prstGeom prst="rect">
            <a:avLst/>
          </a:prstGeom>
        </p:spPr>
        <p:txBody>
          <a:bodyPr/>
          <a:lstStyle/>
          <a:p>
            <a:fld id="{8B8A7C68-AC9D-4125-9454-9B150A85E117}" type="slidenum">
              <a:rPr lang="en-US" smtClean="0"/>
              <a:t>‹#›</a:t>
            </a:fld>
            <a:endParaRPr lang="en-US"/>
          </a:p>
        </p:txBody>
      </p:sp>
    </p:spTree>
    <p:extLst>
      <p:ext uri="{BB962C8B-B14F-4D97-AF65-F5344CB8AC3E}">
        <p14:creationId xmlns:p14="http://schemas.microsoft.com/office/powerpoint/2010/main" val="13859926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2025/2/15</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6899912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2025/2/15</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7639691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2025/2/15</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40457509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53853"/>
            <a:ext cx="12216506" cy="6897883"/>
          </a:xfrm>
          <a:prstGeom prst="rect">
            <a:avLst/>
          </a:prstGeom>
        </p:spPr>
      </p:pic>
      <p:pic>
        <p:nvPicPr>
          <p:cNvPr id="8" name="图片 7" descr="02"/>
          <p:cNvPicPr>
            <a:picLocks noChangeAspect="1"/>
          </p:cNvPicPr>
          <p:nvPr userDrawn="1"/>
        </p:nvPicPr>
        <p:blipFill>
          <a:blip r:embed="rId3"/>
          <a:stretch>
            <a:fillRect/>
          </a:stretch>
        </p:blipFill>
        <p:spPr>
          <a:xfrm>
            <a:off x="-12700" y="-5397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7631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3969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13375"/>
            <a:ext cx="1914525" cy="1390650"/>
          </a:xfrm>
          <a:prstGeom prst="rect">
            <a:avLst/>
          </a:prstGeom>
        </p:spPr>
      </p:pic>
      <p:sp>
        <p:nvSpPr>
          <p:cNvPr id="12" name="矩形 11"/>
          <p:cNvSpPr/>
          <p:nvPr userDrawn="1"/>
        </p:nvSpPr>
        <p:spPr>
          <a:xfrm>
            <a:off x="359725" y="356839"/>
            <a:ext cx="11472173" cy="614432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pic>
        <p:nvPicPr>
          <p:cNvPr id="17" name="图片 16" descr="图层 7 拷贝"/>
          <p:cNvPicPr>
            <a:picLocks noChangeAspect="1"/>
          </p:cNvPicPr>
          <p:nvPr userDrawn="1"/>
        </p:nvPicPr>
        <p:blipFill>
          <a:blip r:embed="rId4"/>
          <a:stretch>
            <a:fillRect/>
          </a:stretch>
        </p:blipFill>
        <p:spPr>
          <a:xfrm>
            <a:off x="-488950" y="5219700"/>
            <a:ext cx="2254885" cy="1638300"/>
          </a:xfrm>
          <a:prstGeom prst="rect">
            <a:avLst/>
          </a:prstGeom>
        </p:spPr>
      </p:pic>
    </p:spTree>
    <p:extLst>
      <p:ext uri="{BB962C8B-B14F-4D97-AF65-F5344CB8AC3E}">
        <p14:creationId xmlns:p14="http://schemas.microsoft.com/office/powerpoint/2010/main" val="360260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F507D-6830-1A9A-87FA-1F36A041E38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546897-6ABC-A02B-08CA-0C5CF2E0B21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86C830-9A0A-E1BA-AC05-89E4D05000B7}"/>
              </a:ext>
            </a:extLst>
          </p:cNvPr>
          <p:cNvSpPr>
            <a:spLocks noGrp="1"/>
          </p:cNvSpPr>
          <p:nvPr>
            <p:ph type="dt" sz="half" idx="10"/>
          </p:nvPr>
        </p:nvSpPr>
        <p:spPr>
          <a:xfrm>
            <a:off x="838200" y="6356350"/>
            <a:ext cx="2743200" cy="365125"/>
          </a:xfrm>
          <a:prstGeom prst="rect">
            <a:avLst/>
          </a:prstGeom>
        </p:spPr>
        <p:txBody>
          <a:bodyPr/>
          <a:lstStyle/>
          <a:p>
            <a:fld id="{20B9AD99-57F0-497A-9FBF-1E6ABD51DA9D}" type="datetimeFigureOut">
              <a:rPr lang="en-US" smtClean="0"/>
              <a:t>2/15/2025</a:t>
            </a:fld>
            <a:endParaRPr lang="en-US"/>
          </a:p>
        </p:txBody>
      </p:sp>
      <p:sp>
        <p:nvSpPr>
          <p:cNvPr id="5" name="Footer Placeholder 4">
            <a:extLst>
              <a:ext uri="{FF2B5EF4-FFF2-40B4-BE49-F238E27FC236}">
                <a16:creationId xmlns:a16="http://schemas.microsoft.com/office/drawing/2014/main" id="{0115158D-84C7-22BA-A523-023576E592C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F86A93D-8E77-A708-395D-BDBDEB2E8E07}"/>
              </a:ext>
            </a:extLst>
          </p:cNvPr>
          <p:cNvSpPr>
            <a:spLocks noGrp="1"/>
          </p:cNvSpPr>
          <p:nvPr>
            <p:ph type="sldNum" sz="quarter" idx="12"/>
          </p:nvPr>
        </p:nvSpPr>
        <p:spPr>
          <a:xfrm>
            <a:off x="8610600" y="6356350"/>
            <a:ext cx="2743200" cy="365125"/>
          </a:xfrm>
          <a:prstGeom prst="rect">
            <a:avLst/>
          </a:prstGeom>
        </p:spPr>
        <p:txBody>
          <a:bodyPr/>
          <a:lstStyle/>
          <a:p>
            <a:fld id="{8B8A7C68-AC9D-4125-9454-9B150A85E117}" type="slidenum">
              <a:rPr lang="en-US" smtClean="0"/>
              <a:t>‹#›</a:t>
            </a:fld>
            <a:endParaRPr lang="en-US"/>
          </a:p>
        </p:txBody>
      </p:sp>
    </p:spTree>
    <p:extLst>
      <p:ext uri="{BB962C8B-B14F-4D97-AF65-F5344CB8AC3E}">
        <p14:creationId xmlns:p14="http://schemas.microsoft.com/office/powerpoint/2010/main" val="1243961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47FB9-E4B6-0138-876E-7A43D0B0349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D8C6CED-AD6E-10B6-2CC4-2E466A6D11C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85D8B3-1A96-BE47-0E8E-8A32DE3840F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F65A5C-ACFB-8F72-42A1-21185AEF2901}"/>
              </a:ext>
            </a:extLst>
          </p:cNvPr>
          <p:cNvSpPr>
            <a:spLocks noGrp="1"/>
          </p:cNvSpPr>
          <p:nvPr>
            <p:ph type="dt" sz="half" idx="10"/>
          </p:nvPr>
        </p:nvSpPr>
        <p:spPr>
          <a:xfrm>
            <a:off x="838200" y="6356350"/>
            <a:ext cx="2743200" cy="365125"/>
          </a:xfrm>
          <a:prstGeom prst="rect">
            <a:avLst/>
          </a:prstGeom>
        </p:spPr>
        <p:txBody>
          <a:bodyPr/>
          <a:lstStyle/>
          <a:p>
            <a:fld id="{20B9AD99-57F0-497A-9FBF-1E6ABD51DA9D}" type="datetimeFigureOut">
              <a:rPr lang="en-US" smtClean="0"/>
              <a:t>2/15/2025</a:t>
            </a:fld>
            <a:endParaRPr lang="en-US"/>
          </a:p>
        </p:txBody>
      </p:sp>
      <p:sp>
        <p:nvSpPr>
          <p:cNvPr id="6" name="Footer Placeholder 5">
            <a:extLst>
              <a:ext uri="{FF2B5EF4-FFF2-40B4-BE49-F238E27FC236}">
                <a16:creationId xmlns:a16="http://schemas.microsoft.com/office/drawing/2014/main" id="{8A09CC8A-2028-5EA0-2F5E-FED375351A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59A9B1D-8530-037F-660F-636AAAAB6A86}"/>
              </a:ext>
            </a:extLst>
          </p:cNvPr>
          <p:cNvSpPr>
            <a:spLocks noGrp="1"/>
          </p:cNvSpPr>
          <p:nvPr>
            <p:ph type="sldNum" sz="quarter" idx="12"/>
          </p:nvPr>
        </p:nvSpPr>
        <p:spPr>
          <a:xfrm>
            <a:off x="8610600" y="6356350"/>
            <a:ext cx="2743200" cy="365125"/>
          </a:xfrm>
          <a:prstGeom prst="rect">
            <a:avLst/>
          </a:prstGeom>
        </p:spPr>
        <p:txBody>
          <a:bodyPr/>
          <a:lstStyle/>
          <a:p>
            <a:fld id="{8B8A7C68-AC9D-4125-9454-9B150A85E117}" type="slidenum">
              <a:rPr lang="en-US" smtClean="0"/>
              <a:t>‹#›</a:t>
            </a:fld>
            <a:endParaRPr lang="en-US"/>
          </a:p>
        </p:txBody>
      </p:sp>
    </p:spTree>
    <p:extLst>
      <p:ext uri="{BB962C8B-B14F-4D97-AF65-F5344CB8AC3E}">
        <p14:creationId xmlns:p14="http://schemas.microsoft.com/office/powerpoint/2010/main" val="2322795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0680E-6B38-CB32-48A5-50B3A831E52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3C28797-2DA0-8F2D-FC38-0E8746E544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69C226-4A5E-1F05-29C1-2E645DC2F96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686AE7-247C-7CE3-BA1B-F530A5D3589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D02F1F-BCBE-6E2C-E969-BC07F5D85C9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167230-C66E-30D9-1157-ACCD3EA4883F}"/>
              </a:ext>
            </a:extLst>
          </p:cNvPr>
          <p:cNvSpPr>
            <a:spLocks noGrp="1"/>
          </p:cNvSpPr>
          <p:nvPr>
            <p:ph type="dt" sz="half" idx="10"/>
          </p:nvPr>
        </p:nvSpPr>
        <p:spPr>
          <a:xfrm>
            <a:off x="838200" y="6356350"/>
            <a:ext cx="2743200" cy="365125"/>
          </a:xfrm>
          <a:prstGeom prst="rect">
            <a:avLst/>
          </a:prstGeom>
        </p:spPr>
        <p:txBody>
          <a:bodyPr/>
          <a:lstStyle/>
          <a:p>
            <a:fld id="{20B9AD99-57F0-497A-9FBF-1E6ABD51DA9D}" type="datetimeFigureOut">
              <a:rPr lang="en-US" smtClean="0"/>
              <a:t>2/15/2025</a:t>
            </a:fld>
            <a:endParaRPr lang="en-US"/>
          </a:p>
        </p:txBody>
      </p:sp>
      <p:sp>
        <p:nvSpPr>
          <p:cNvPr id="8" name="Footer Placeholder 7">
            <a:extLst>
              <a:ext uri="{FF2B5EF4-FFF2-40B4-BE49-F238E27FC236}">
                <a16:creationId xmlns:a16="http://schemas.microsoft.com/office/drawing/2014/main" id="{A6EFD062-F044-40DF-4651-BE55F38C49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714E953-D7ED-379A-93A6-A6117CC9F53E}"/>
              </a:ext>
            </a:extLst>
          </p:cNvPr>
          <p:cNvSpPr>
            <a:spLocks noGrp="1"/>
          </p:cNvSpPr>
          <p:nvPr>
            <p:ph type="sldNum" sz="quarter" idx="12"/>
          </p:nvPr>
        </p:nvSpPr>
        <p:spPr>
          <a:xfrm>
            <a:off x="8610600" y="6356350"/>
            <a:ext cx="2743200" cy="365125"/>
          </a:xfrm>
          <a:prstGeom prst="rect">
            <a:avLst/>
          </a:prstGeom>
        </p:spPr>
        <p:txBody>
          <a:bodyPr/>
          <a:lstStyle/>
          <a:p>
            <a:fld id="{8B8A7C68-AC9D-4125-9454-9B150A85E117}" type="slidenum">
              <a:rPr lang="en-US" smtClean="0"/>
              <a:t>‹#›</a:t>
            </a:fld>
            <a:endParaRPr lang="en-US"/>
          </a:p>
        </p:txBody>
      </p:sp>
    </p:spTree>
    <p:extLst>
      <p:ext uri="{BB962C8B-B14F-4D97-AF65-F5344CB8AC3E}">
        <p14:creationId xmlns:p14="http://schemas.microsoft.com/office/powerpoint/2010/main" val="2425519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23018-7B7E-34FB-B79D-659D63C01AC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8DCEB76-67EE-00C0-D1EB-27A36681844F}"/>
              </a:ext>
            </a:extLst>
          </p:cNvPr>
          <p:cNvSpPr>
            <a:spLocks noGrp="1"/>
          </p:cNvSpPr>
          <p:nvPr>
            <p:ph type="dt" sz="half" idx="10"/>
          </p:nvPr>
        </p:nvSpPr>
        <p:spPr>
          <a:xfrm>
            <a:off x="838200" y="6356350"/>
            <a:ext cx="2743200" cy="365125"/>
          </a:xfrm>
          <a:prstGeom prst="rect">
            <a:avLst/>
          </a:prstGeom>
        </p:spPr>
        <p:txBody>
          <a:bodyPr/>
          <a:lstStyle/>
          <a:p>
            <a:fld id="{20B9AD99-57F0-497A-9FBF-1E6ABD51DA9D}" type="datetimeFigureOut">
              <a:rPr lang="en-US" smtClean="0"/>
              <a:t>2/15/2025</a:t>
            </a:fld>
            <a:endParaRPr lang="en-US"/>
          </a:p>
        </p:txBody>
      </p:sp>
      <p:sp>
        <p:nvSpPr>
          <p:cNvPr id="4" name="Footer Placeholder 3">
            <a:extLst>
              <a:ext uri="{FF2B5EF4-FFF2-40B4-BE49-F238E27FC236}">
                <a16:creationId xmlns:a16="http://schemas.microsoft.com/office/drawing/2014/main" id="{FB284105-7405-EE7F-19E5-57A1C5A6D0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E27D47C-3ABD-4FE3-2436-54EB11499FB7}"/>
              </a:ext>
            </a:extLst>
          </p:cNvPr>
          <p:cNvSpPr>
            <a:spLocks noGrp="1"/>
          </p:cNvSpPr>
          <p:nvPr>
            <p:ph type="sldNum" sz="quarter" idx="12"/>
          </p:nvPr>
        </p:nvSpPr>
        <p:spPr>
          <a:xfrm>
            <a:off x="8610600" y="6356350"/>
            <a:ext cx="2743200" cy="365125"/>
          </a:xfrm>
          <a:prstGeom prst="rect">
            <a:avLst/>
          </a:prstGeom>
        </p:spPr>
        <p:txBody>
          <a:bodyPr/>
          <a:lstStyle/>
          <a:p>
            <a:fld id="{8B8A7C68-AC9D-4125-9454-9B150A85E117}" type="slidenum">
              <a:rPr lang="en-US" smtClean="0"/>
              <a:t>‹#›</a:t>
            </a:fld>
            <a:endParaRPr lang="en-US"/>
          </a:p>
        </p:txBody>
      </p:sp>
    </p:spTree>
    <p:extLst>
      <p:ext uri="{BB962C8B-B14F-4D97-AF65-F5344CB8AC3E}">
        <p14:creationId xmlns:p14="http://schemas.microsoft.com/office/powerpoint/2010/main" val="1991354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B1186D-398C-E9A2-7666-73E53E317F8E}"/>
              </a:ext>
            </a:extLst>
          </p:cNvPr>
          <p:cNvSpPr>
            <a:spLocks noGrp="1"/>
          </p:cNvSpPr>
          <p:nvPr>
            <p:ph type="dt" sz="half" idx="10"/>
          </p:nvPr>
        </p:nvSpPr>
        <p:spPr>
          <a:xfrm>
            <a:off x="838200" y="6356350"/>
            <a:ext cx="2743200" cy="365125"/>
          </a:xfrm>
          <a:prstGeom prst="rect">
            <a:avLst/>
          </a:prstGeom>
        </p:spPr>
        <p:txBody>
          <a:bodyPr/>
          <a:lstStyle/>
          <a:p>
            <a:fld id="{20B9AD99-57F0-497A-9FBF-1E6ABD51DA9D}" type="datetimeFigureOut">
              <a:rPr lang="en-US" smtClean="0"/>
              <a:t>2/15/2025</a:t>
            </a:fld>
            <a:endParaRPr lang="en-US"/>
          </a:p>
        </p:txBody>
      </p:sp>
      <p:sp>
        <p:nvSpPr>
          <p:cNvPr id="3" name="Footer Placeholder 2">
            <a:extLst>
              <a:ext uri="{FF2B5EF4-FFF2-40B4-BE49-F238E27FC236}">
                <a16:creationId xmlns:a16="http://schemas.microsoft.com/office/drawing/2014/main" id="{578E09B4-F804-13D2-4724-87B3CDD82D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BB7C1F9-C95D-09EA-D2FD-6723AC0ADC81}"/>
              </a:ext>
            </a:extLst>
          </p:cNvPr>
          <p:cNvSpPr>
            <a:spLocks noGrp="1"/>
          </p:cNvSpPr>
          <p:nvPr>
            <p:ph type="sldNum" sz="quarter" idx="12"/>
          </p:nvPr>
        </p:nvSpPr>
        <p:spPr>
          <a:xfrm>
            <a:off x="8610600" y="6356350"/>
            <a:ext cx="2743200" cy="365125"/>
          </a:xfrm>
          <a:prstGeom prst="rect">
            <a:avLst/>
          </a:prstGeom>
        </p:spPr>
        <p:txBody>
          <a:bodyPr/>
          <a:lstStyle/>
          <a:p>
            <a:fld id="{8B8A7C68-AC9D-4125-9454-9B150A85E117}" type="slidenum">
              <a:rPr lang="en-US" smtClean="0"/>
              <a:t>‹#›</a:t>
            </a:fld>
            <a:endParaRPr lang="en-US"/>
          </a:p>
        </p:txBody>
      </p:sp>
    </p:spTree>
    <p:extLst>
      <p:ext uri="{BB962C8B-B14F-4D97-AF65-F5344CB8AC3E}">
        <p14:creationId xmlns:p14="http://schemas.microsoft.com/office/powerpoint/2010/main" val="2118935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90E13-FDD6-5562-3E40-DD281E4FEF3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650950-ABE6-AEA7-DFE5-451D17390CF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1E7E53-D5AC-4B26-E8A6-E6DF5977478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D2B4B7-C1B7-1035-8C63-F4F7E20416E1}"/>
              </a:ext>
            </a:extLst>
          </p:cNvPr>
          <p:cNvSpPr>
            <a:spLocks noGrp="1"/>
          </p:cNvSpPr>
          <p:nvPr>
            <p:ph type="dt" sz="half" idx="10"/>
          </p:nvPr>
        </p:nvSpPr>
        <p:spPr>
          <a:xfrm>
            <a:off x="838200" y="6356350"/>
            <a:ext cx="2743200" cy="365125"/>
          </a:xfrm>
          <a:prstGeom prst="rect">
            <a:avLst/>
          </a:prstGeom>
        </p:spPr>
        <p:txBody>
          <a:bodyPr/>
          <a:lstStyle/>
          <a:p>
            <a:fld id="{20B9AD99-57F0-497A-9FBF-1E6ABD51DA9D}" type="datetimeFigureOut">
              <a:rPr lang="en-US" smtClean="0"/>
              <a:t>2/15/2025</a:t>
            </a:fld>
            <a:endParaRPr lang="en-US"/>
          </a:p>
        </p:txBody>
      </p:sp>
      <p:sp>
        <p:nvSpPr>
          <p:cNvPr id="6" name="Footer Placeholder 5">
            <a:extLst>
              <a:ext uri="{FF2B5EF4-FFF2-40B4-BE49-F238E27FC236}">
                <a16:creationId xmlns:a16="http://schemas.microsoft.com/office/drawing/2014/main" id="{EFD1E315-DB84-43A3-038A-653EF629F65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5884AF2-2470-000E-0C99-7BA04688B70E}"/>
              </a:ext>
            </a:extLst>
          </p:cNvPr>
          <p:cNvSpPr>
            <a:spLocks noGrp="1"/>
          </p:cNvSpPr>
          <p:nvPr>
            <p:ph type="sldNum" sz="quarter" idx="12"/>
          </p:nvPr>
        </p:nvSpPr>
        <p:spPr>
          <a:xfrm>
            <a:off x="8610600" y="6356350"/>
            <a:ext cx="2743200" cy="365125"/>
          </a:xfrm>
          <a:prstGeom prst="rect">
            <a:avLst/>
          </a:prstGeom>
        </p:spPr>
        <p:txBody>
          <a:bodyPr/>
          <a:lstStyle/>
          <a:p>
            <a:fld id="{8B8A7C68-AC9D-4125-9454-9B150A85E117}" type="slidenum">
              <a:rPr lang="en-US" smtClean="0"/>
              <a:t>‹#›</a:t>
            </a:fld>
            <a:endParaRPr lang="en-US"/>
          </a:p>
        </p:txBody>
      </p:sp>
    </p:spTree>
    <p:extLst>
      <p:ext uri="{BB962C8B-B14F-4D97-AF65-F5344CB8AC3E}">
        <p14:creationId xmlns:p14="http://schemas.microsoft.com/office/powerpoint/2010/main" val="3465101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5AA58-AC3C-CE2F-9E9F-4A3EADE98F3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4E1986-8CC2-3524-E098-EA02D62B243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53F791-8815-0B4F-A7F1-DD06710B6CC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11F325-2069-428C-8007-10D2C99E420F}"/>
              </a:ext>
            </a:extLst>
          </p:cNvPr>
          <p:cNvSpPr>
            <a:spLocks noGrp="1"/>
          </p:cNvSpPr>
          <p:nvPr>
            <p:ph type="dt" sz="half" idx="10"/>
          </p:nvPr>
        </p:nvSpPr>
        <p:spPr>
          <a:xfrm>
            <a:off x="838200" y="6356350"/>
            <a:ext cx="2743200" cy="365125"/>
          </a:xfrm>
          <a:prstGeom prst="rect">
            <a:avLst/>
          </a:prstGeom>
        </p:spPr>
        <p:txBody>
          <a:bodyPr/>
          <a:lstStyle/>
          <a:p>
            <a:fld id="{20B9AD99-57F0-497A-9FBF-1E6ABD51DA9D}" type="datetimeFigureOut">
              <a:rPr lang="en-US" smtClean="0"/>
              <a:t>2/15/2025</a:t>
            </a:fld>
            <a:endParaRPr lang="en-US"/>
          </a:p>
        </p:txBody>
      </p:sp>
      <p:sp>
        <p:nvSpPr>
          <p:cNvPr id="6" name="Footer Placeholder 5">
            <a:extLst>
              <a:ext uri="{FF2B5EF4-FFF2-40B4-BE49-F238E27FC236}">
                <a16:creationId xmlns:a16="http://schemas.microsoft.com/office/drawing/2014/main" id="{8B0C39E1-F705-04B5-2CBF-E4E35E9C1D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14CE118-2AF7-F191-34A9-DE151AD44AD5}"/>
              </a:ext>
            </a:extLst>
          </p:cNvPr>
          <p:cNvSpPr>
            <a:spLocks noGrp="1"/>
          </p:cNvSpPr>
          <p:nvPr>
            <p:ph type="sldNum" sz="quarter" idx="12"/>
          </p:nvPr>
        </p:nvSpPr>
        <p:spPr>
          <a:xfrm>
            <a:off x="8610600" y="6356350"/>
            <a:ext cx="2743200" cy="365125"/>
          </a:xfrm>
          <a:prstGeom prst="rect">
            <a:avLst/>
          </a:prstGeom>
        </p:spPr>
        <p:txBody>
          <a:bodyPr/>
          <a:lstStyle/>
          <a:p>
            <a:fld id="{8B8A7C68-AC9D-4125-9454-9B150A85E117}" type="slidenum">
              <a:rPr lang="en-US" smtClean="0"/>
              <a:t>‹#›</a:t>
            </a:fld>
            <a:endParaRPr lang="en-US"/>
          </a:p>
        </p:txBody>
      </p:sp>
    </p:spTree>
    <p:extLst>
      <p:ext uri="{BB962C8B-B14F-4D97-AF65-F5344CB8AC3E}">
        <p14:creationId xmlns:p14="http://schemas.microsoft.com/office/powerpoint/2010/main" val="2420222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1.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47.xml"/><Relationship Id="rId3" Type="http://schemas.openxmlformats.org/officeDocument/2006/relationships/tags" Target="../tags/tag42.xml"/><Relationship Id="rId7" Type="http://schemas.openxmlformats.org/officeDocument/2006/relationships/tags" Target="../tags/tag46.xml"/><Relationship Id="rId2"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020AB2-E79F-516E-EB0E-DB8508A9D039}"/>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0" name="Picture 9">
            <a:extLst>
              <a:ext uri="{FF2B5EF4-FFF2-40B4-BE49-F238E27FC236}">
                <a16:creationId xmlns:a16="http://schemas.microsoft.com/office/drawing/2014/main" id="{7276FF1D-936A-BCA3-4EF6-68D62B2A78BC}"/>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1" name="Picture 10">
            <a:extLst>
              <a:ext uri="{FF2B5EF4-FFF2-40B4-BE49-F238E27FC236}">
                <a16:creationId xmlns:a16="http://schemas.microsoft.com/office/drawing/2014/main" id="{250C5866-44E4-45D9-C9E8-770585029D0C}"/>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2" name="Picture 11">
            <a:extLst>
              <a:ext uri="{FF2B5EF4-FFF2-40B4-BE49-F238E27FC236}">
                <a16:creationId xmlns:a16="http://schemas.microsoft.com/office/drawing/2014/main" id="{80DF44AF-9BF4-8D77-27B3-89277C99BA40}"/>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2157902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1F40EA2-C935-F754-5F7F-AC5EFDF8308C}"/>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0" name="Picture 9">
            <a:extLst>
              <a:ext uri="{FF2B5EF4-FFF2-40B4-BE49-F238E27FC236}">
                <a16:creationId xmlns:a16="http://schemas.microsoft.com/office/drawing/2014/main" id="{D5753EDD-B586-47E4-96A9-82F61BF80A23}"/>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1" name="Picture 10">
            <a:extLst>
              <a:ext uri="{FF2B5EF4-FFF2-40B4-BE49-F238E27FC236}">
                <a16:creationId xmlns:a16="http://schemas.microsoft.com/office/drawing/2014/main" id="{43183296-279C-5817-48BB-E7CBE46110BB}"/>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2" name="Picture 11">
            <a:extLst>
              <a:ext uri="{FF2B5EF4-FFF2-40B4-BE49-F238E27FC236}">
                <a16:creationId xmlns:a16="http://schemas.microsoft.com/office/drawing/2014/main" id="{53414A15-A3D6-0E65-D17B-1FCF045F6549}"/>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custDataLst>
      <p:tags r:id="rId13"/>
    </p:custDataLst>
    <p:extLst>
      <p:ext uri="{BB962C8B-B14F-4D97-AF65-F5344CB8AC3E}">
        <p14:creationId xmlns:p14="http://schemas.microsoft.com/office/powerpoint/2010/main" val="385137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2025/2/15</a:t>
            </a:fld>
            <a:endParaRPr kumimoji="0" lang="zh-CN" altLang="en-US" sz="1000" b="0" i="0" u="none" strike="noStrike" kern="1200" cap="none" spc="0" normalizeH="0" baseline="0" noProof="0">
              <a:ln>
                <a:noFill/>
              </a:ln>
              <a:solidFill>
                <a:srgbClr val="000000">
                  <a:tint val="75000"/>
                </a:srgb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3"/>
            <p:custDataLst>
              <p:tags r:id="rId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custDataLst>
              <p:tags r:id="rId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pitchFamily="34" charset="-122"/>
              <a:cs typeface="+mn-cs"/>
            </a:endParaRPr>
          </a:p>
        </p:txBody>
      </p:sp>
    </p:spTree>
    <p:custDataLst>
      <p:tags r:id="rId3"/>
    </p:custDataLst>
    <p:extLst>
      <p:ext uri="{BB962C8B-B14F-4D97-AF65-F5344CB8AC3E}">
        <p14:creationId xmlns:p14="http://schemas.microsoft.com/office/powerpoint/2010/main" val="3738136799"/>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tags" Target="../tags/tag48.xml"/><Relationship Id="rId6" Type="http://schemas.openxmlformats.org/officeDocument/2006/relationships/image" Target="../media/image8.png"/><Relationship Id="rId5" Type="http://schemas.openxmlformats.org/officeDocument/2006/relationships/image" Target="../media/image1.png"/><Relationship Id="rId10" Type="http://schemas.openxmlformats.org/officeDocument/2006/relationships/image" Target="../media/image12.jpeg"/><Relationship Id="rId4" Type="http://schemas.openxmlformats.org/officeDocument/2006/relationships/image" Target="../media/image5.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4.xml"/><Relationship Id="rId1" Type="http://schemas.openxmlformats.org/officeDocument/2006/relationships/tags" Target="../tags/tag5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5.xml"/><Relationship Id="rId1" Type="http://schemas.openxmlformats.org/officeDocument/2006/relationships/tags" Target="../tags/tag52.xml"/><Relationship Id="rId6" Type="http://schemas.openxmlformats.org/officeDocument/2006/relationships/image" Target="../media/image22.png"/><Relationship Id="rId5" Type="http://schemas.openxmlformats.org/officeDocument/2006/relationships/image" Target="../media/image5.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5.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tags" Target="../tags/tag53.xml"/><Relationship Id="rId6" Type="http://schemas.openxmlformats.org/officeDocument/2006/relationships/image" Target="../media/image29.png"/><Relationship Id="rId5" Type="http://schemas.openxmlformats.org/officeDocument/2006/relationships/image" Target="../media/image8.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4.xml"/><Relationship Id="rId1" Type="http://schemas.openxmlformats.org/officeDocument/2006/relationships/tags" Target="../tags/tag49.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4.xml"/><Relationship Id="rId1" Type="http://schemas.openxmlformats.org/officeDocument/2006/relationships/tags" Target="../tags/tag50.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06" y="-39883"/>
            <a:ext cx="12216506" cy="6897883"/>
          </a:xfrm>
          <a:prstGeom prst="rect">
            <a:avLst/>
          </a:prstGeom>
        </p:spPr>
      </p:pic>
      <p:pic>
        <p:nvPicPr>
          <p:cNvPr id="8" name="图片 6" descr="02">
            <a:extLst>
              <a:ext uri="{FF2B5EF4-FFF2-40B4-BE49-F238E27FC236}">
                <a16:creationId xmlns:a16="http://schemas.microsoft.com/office/drawing/2014/main" id="{3CDF631B-3B34-8C6F-62CF-68B395DB4B22}"/>
              </a:ext>
            </a:extLst>
          </p:cNvPr>
          <p:cNvPicPr>
            <a:picLocks noChangeAspect="1"/>
          </p:cNvPicPr>
          <p:nvPr/>
        </p:nvPicPr>
        <p:blipFill>
          <a:blip r:embed="rId4"/>
          <a:stretch>
            <a:fillRect/>
          </a:stretch>
        </p:blipFill>
        <p:spPr>
          <a:xfrm>
            <a:off x="-25400" y="-77522"/>
            <a:ext cx="12217400" cy="6858000"/>
          </a:xfrm>
          <a:prstGeom prst="rect">
            <a:avLst/>
          </a:prstGeom>
        </p:spPr>
      </p:pic>
      <p:pic>
        <p:nvPicPr>
          <p:cNvPr id="10" name="Picture 9">
            <a:extLst>
              <a:ext uri="{FF2B5EF4-FFF2-40B4-BE49-F238E27FC236}">
                <a16:creationId xmlns:a16="http://schemas.microsoft.com/office/drawing/2014/main" id="{41735BEF-A127-8BC4-883A-FA4097C7F18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2" name="Picture 11">
            <a:extLst>
              <a:ext uri="{FF2B5EF4-FFF2-40B4-BE49-F238E27FC236}">
                <a16:creationId xmlns:a16="http://schemas.microsoft.com/office/drawing/2014/main" id="{CB566C1E-29B0-71E1-3024-C8F4F6ABC83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3" name="Picture 12">
            <a:extLst>
              <a:ext uri="{FF2B5EF4-FFF2-40B4-BE49-F238E27FC236}">
                <a16:creationId xmlns:a16="http://schemas.microsoft.com/office/drawing/2014/main" id="{7DDA80A9-24CA-6D5A-DE9B-7FC43A5384A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5" name="Picture 14">
            <a:extLst>
              <a:ext uri="{FF2B5EF4-FFF2-40B4-BE49-F238E27FC236}">
                <a16:creationId xmlns:a16="http://schemas.microsoft.com/office/drawing/2014/main" id="{BDC7F26B-AD65-40F2-D2E9-E10AB9888F0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pic>
        <p:nvPicPr>
          <p:cNvPr id="20" name="Picture 19">
            <a:extLst>
              <a:ext uri="{FF2B5EF4-FFF2-40B4-BE49-F238E27FC236}">
                <a16:creationId xmlns:a16="http://schemas.microsoft.com/office/drawing/2014/main" id="{97C098CA-5811-CA4E-94B8-3B4FE28C9C33}"/>
              </a:ext>
            </a:extLst>
          </p:cNvPr>
          <p:cNvPicPr>
            <a:picLocks noChangeAspect="1"/>
          </p:cNvPicPr>
          <p:nvPr/>
        </p:nvPicPr>
        <p:blipFill>
          <a:blip r:embed="rId6"/>
          <a:stretch>
            <a:fillRect/>
          </a:stretch>
        </p:blipFill>
        <p:spPr>
          <a:xfrm>
            <a:off x="3694023" y="917643"/>
            <a:ext cx="3974937" cy="1694835"/>
          </a:xfrm>
          <a:prstGeom prst="rect">
            <a:avLst/>
          </a:prstGeom>
        </p:spPr>
      </p:pic>
      <p:pic>
        <p:nvPicPr>
          <p:cNvPr id="21" name="Picture 20">
            <a:extLst>
              <a:ext uri="{FF2B5EF4-FFF2-40B4-BE49-F238E27FC236}">
                <a16:creationId xmlns:a16="http://schemas.microsoft.com/office/drawing/2014/main" id="{0C83B3B4-2478-54C4-400E-38A363B22735}"/>
              </a:ext>
            </a:extLst>
          </p:cNvPr>
          <p:cNvPicPr>
            <a:picLocks noChangeAspect="1"/>
          </p:cNvPicPr>
          <p:nvPr/>
        </p:nvPicPr>
        <p:blipFill>
          <a:blip r:embed="rId7"/>
          <a:stretch>
            <a:fillRect/>
          </a:stretch>
        </p:blipFill>
        <p:spPr>
          <a:xfrm>
            <a:off x="170815" y="2385435"/>
            <a:ext cx="6950042" cy="1444877"/>
          </a:xfrm>
          <a:prstGeom prst="rect">
            <a:avLst/>
          </a:prstGeom>
        </p:spPr>
      </p:pic>
      <p:pic>
        <p:nvPicPr>
          <p:cNvPr id="23" name="Picture 22">
            <a:extLst>
              <a:ext uri="{FF2B5EF4-FFF2-40B4-BE49-F238E27FC236}">
                <a16:creationId xmlns:a16="http://schemas.microsoft.com/office/drawing/2014/main" id="{873235FD-6B22-BA43-3026-742E48EE76EC}"/>
              </a:ext>
            </a:extLst>
          </p:cNvPr>
          <p:cNvPicPr>
            <a:picLocks noChangeAspect="1"/>
          </p:cNvPicPr>
          <p:nvPr/>
        </p:nvPicPr>
        <p:blipFill>
          <a:blip r:embed="rId8"/>
          <a:stretch>
            <a:fillRect/>
          </a:stretch>
        </p:blipFill>
        <p:spPr>
          <a:xfrm>
            <a:off x="1544481" y="3236447"/>
            <a:ext cx="10016596" cy="2530059"/>
          </a:xfrm>
          <a:prstGeom prst="rect">
            <a:avLst/>
          </a:prstGeom>
        </p:spPr>
      </p:pic>
      <p:pic>
        <p:nvPicPr>
          <p:cNvPr id="24" name="Picture 23">
            <a:extLst>
              <a:ext uri="{FF2B5EF4-FFF2-40B4-BE49-F238E27FC236}">
                <a16:creationId xmlns:a16="http://schemas.microsoft.com/office/drawing/2014/main" id="{AC5CDE0F-C0F3-5395-DB8A-F8929BBA06F1}"/>
              </a:ext>
            </a:extLst>
          </p:cNvPr>
          <p:cNvPicPr>
            <a:picLocks noChangeAspect="1"/>
          </p:cNvPicPr>
          <p:nvPr/>
        </p:nvPicPr>
        <p:blipFill>
          <a:blip r:embed="rId9"/>
          <a:stretch>
            <a:fillRect/>
          </a:stretch>
        </p:blipFill>
        <p:spPr>
          <a:xfrm>
            <a:off x="6860235" y="5150582"/>
            <a:ext cx="4359018" cy="1005927"/>
          </a:xfrm>
          <a:prstGeom prst="rect">
            <a:avLst/>
          </a:prstGeom>
        </p:spPr>
      </p:pic>
      <p:pic>
        <p:nvPicPr>
          <p:cNvPr id="2" name="Picture 2" descr="Ảnh có chứa văn bản, biểu tượng, Phông chữ, Nhãn hiệu&#10;&#10;Mô tả được tạo tự động">
            <a:extLst>
              <a:ext uri="{FF2B5EF4-FFF2-40B4-BE49-F238E27FC236}">
                <a16:creationId xmlns:a16="http://schemas.microsoft.com/office/drawing/2014/main" id="{AAF4CCEF-BF16-D762-B26E-419EBB87D26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1024" y="172977"/>
            <a:ext cx="1393457" cy="1314718"/>
          </a:xfrm>
          <a:prstGeom prst="ellipse">
            <a:avLst/>
          </a:prstGeom>
        </p:spPr>
      </p:pic>
      <p:sp>
        <p:nvSpPr>
          <p:cNvPr id="3" name="Hộp Văn bản 5">
            <a:extLst>
              <a:ext uri="{FF2B5EF4-FFF2-40B4-BE49-F238E27FC236}">
                <a16:creationId xmlns:a16="http://schemas.microsoft.com/office/drawing/2014/main" id="{9A248420-9FFC-C6D6-D461-D5A644505E74}"/>
              </a:ext>
            </a:extLst>
          </p:cNvPr>
          <p:cNvSpPr txBox="1"/>
          <p:nvPr/>
        </p:nvSpPr>
        <p:spPr>
          <a:xfrm>
            <a:off x="1906360" y="269727"/>
            <a:ext cx="77900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UBND</a:t>
            </a:r>
            <a:r>
              <a:rPr kumimoji="0" lang="en-US" sz="20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a:t>
            </a:r>
            <a:r>
              <a:rPr kumimoji="0" lang="vi-VN" sz="20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QUẬN LONG BIÊN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TRƯỜNG TIỂU HỌC ÁI MỘ B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E6DF99-E99C-C93E-C98D-97B25CB312D9}"/>
              </a:ext>
            </a:extLst>
          </p:cNvPr>
          <p:cNvPicPr>
            <a:picLocks noChangeAspect="1"/>
          </p:cNvPicPr>
          <p:nvPr/>
        </p:nvPicPr>
        <p:blipFill>
          <a:blip r:embed="rId3"/>
          <a:stretch>
            <a:fillRect/>
          </a:stretch>
        </p:blipFill>
        <p:spPr>
          <a:xfrm>
            <a:off x="595556" y="2867934"/>
            <a:ext cx="10022693" cy="2121592"/>
          </a:xfrm>
          <a:prstGeom prst="rect">
            <a:avLst/>
          </a:prstGeom>
        </p:spPr>
      </p:pic>
    </p:spTree>
    <p:custDataLst>
      <p:tags r:id="rId1"/>
    </p:custDataLst>
    <p:extLst>
      <p:ext uri="{BB962C8B-B14F-4D97-AF65-F5344CB8AC3E}">
        <p14:creationId xmlns:p14="http://schemas.microsoft.com/office/powerpoint/2010/main" val="193393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图层 7 拷贝"/>
          <p:cNvPicPr>
            <a:picLocks noChangeAspect="1"/>
          </p:cNvPicPr>
          <p:nvPr userDrawn="1"/>
        </p:nvPicPr>
        <p:blipFill>
          <a:blip r:embed="rId3"/>
          <a:stretch>
            <a:fillRect/>
          </a:stretch>
        </p:blipFill>
        <p:spPr>
          <a:xfrm>
            <a:off x="2524760" y="6076315"/>
            <a:ext cx="1057275" cy="767715"/>
          </a:xfrm>
          <a:prstGeom prst="rect">
            <a:avLst/>
          </a:prstGeom>
        </p:spPr>
      </p:pic>
      <p:pic>
        <p:nvPicPr>
          <p:cNvPr id="9" name="图片 8" descr="图层 9 拷贝"/>
          <p:cNvPicPr>
            <a:picLocks noChangeAspect="1"/>
          </p:cNvPicPr>
          <p:nvPr userDrawn="1"/>
        </p:nvPicPr>
        <p:blipFill>
          <a:blip r:embed="rId4"/>
          <a:stretch>
            <a:fillRect/>
          </a:stretch>
        </p:blipFill>
        <p:spPr>
          <a:xfrm>
            <a:off x="3081655" y="5139690"/>
            <a:ext cx="4750435" cy="1664335"/>
          </a:xfrm>
          <a:prstGeom prst="rect">
            <a:avLst/>
          </a:prstGeom>
        </p:spPr>
      </p:pic>
      <p:pic>
        <p:nvPicPr>
          <p:cNvPr id="18" name="图片 17" descr="02"/>
          <p:cNvPicPr>
            <a:picLocks noChangeAspect="1"/>
          </p:cNvPicPr>
          <p:nvPr userDrawn="1"/>
        </p:nvPicPr>
        <p:blipFill>
          <a:blip r:embed="rId5"/>
          <a:srcRect t="60806" r="60696" b="-488"/>
          <a:stretch>
            <a:fillRect/>
          </a:stretch>
        </p:blipFill>
        <p:spPr>
          <a:xfrm>
            <a:off x="-835025" y="4512945"/>
            <a:ext cx="4043680" cy="2345055"/>
          </a:xfrm>
          <a:prstGeom prst="rect">
            <a:avLst/>
          </a:prstGeom>
        </p:spPr>
      </p:pic>
      <p:pic>
        <p:nvPicPr>
          <p:cNvPr id="19" name="图片 18" descr="02"/>
          <p:cNvPicPr>
            <a:picLocks noChangeAspect="1"/>
          </p:cNvPicPr>
          <p:nvPr userDrawn="1"/>
        </p:nvPicPr>
        <p:blipFill>
          <a:blip r:embed="rId5"/>
          <a:srcRect l="40394" r="6" b="32940"/>
          <a:stretch>
            <a:fillRect/>
          </a:stretch>
        </p:blipFill>
        <p:spPr>
          <a:xfrm rot="20940000">
            <a:off x="8628380" y="-358775"/>
            <a:ext cx="4392930" cy="3166110"/>
          </a:xfrm>
          <a:prstGeom prst="rect">
            <a:avLst/>
          </a:prstGeom>
        </p:spPr>
      </p:pic>
      <p:pic>
        <p:nvPicPr>
          <p:cNvPr id="15" name="图片 14" descr="图层 7 拷贝"/>
          <p:cNvPicPr>
            <a:picLocks noChangeAspect="1"/>
          </p:cNvPicPr>
          <p:nvPr userDrawn="1"/>
        </p:nvPicPr>
        <p:blipFill>
          <a:blip r:embed="rId3"/>
          <a:stretch>
            <a:fillRect/>
          </a:stretch>
        </p:blipFill>
        <p:spPr>
          <a:xfrm flipH="1">
            <a:off x="2061210" y="5621655"/>
            <a:ext cx="1628775" cy="1182370"/>
          </a:xfrm>
          <a:prstGeom prst="rect">
            <a:avLst/>
          </a:prstGeom>
        </p:spPr>
      </p:pic>
      <p:pic>
        <p:nvPicPr>
          <p:cNvPr id="17" name="图片 16" descr="图层 7 拷贝"/>
          <p:cNvPicPr>
            <a:picLocks noChangeAspect="1"/>
          </p:cNvPicPr>
          <p:nvPr userDrawn="1"/>
        </p:nvPicPr>
        <p:blipFill>
          <a:blip r:embed="rId3"/>
          <a:stretch>
            <a:fillRect/>
          </a:stretch>
        </p:blipFill>
        <p:spPr>
          <a:xfrm>
            <a:off x="-488950" y="5219700"/>
            <a:ext cx="2254885" cy="1638300"/>
          </a:xfrm>
          <a:prstGeom prst="rect">
            <a:avLst/>
          </a:prstGeom>
        </p:spPr>
      </p:pic>
      <p:pic>
        <p:nvPicPr>
          <p:cNvPr id="5" name="图片 4" descr="图层 9 拷贝"/>
          <p:cNvPicPr>
            <a:picLocks noChangeAspect="1"/>
          </p:cNvPicPr>
          <p:nvPr userDrawn="1"/>
        </p:nvPicPr>
        <p:blipFill>
          <a:blip r:embed="rId4"/>
          <a:stretch>
            <a:fillRect/>
          </a:stretch>
        </p:blipFill>
        <p:spPr>
          <a:xfrm>
            <a:off x="6610350" y="5554980"/>
            <a:ext cx="3760470" cy="1317625"/>
          </a:xfrm>
          <a:prstGeom prst="rect">
            <a:avLst/>
          </a:prstGeom>
        </p:spPr>
      </p:pic>
      <p:pic>
        <p:nvPicPr>
          <p:cNvPr id="24" name="图片 23" descr="图层 7 拷贝"/>
          <p:cNvPicPr>
            <a:picLocks noChangeAspect="1"/>
          </p:cNvPicPr>
          <p:nvPr userDrawn="1"/>
        </p:nvPicPr>
        <p:blipFill>
          <a:blip r:embed="rId3"/>
          <a:stretch>
            <a:fillRect/>
          </a:stretch>
        </p:blipFill>
        <p:spPr>
          <a:xfrm flipH="1">
            <a:off x="10466705" y="4757420"/>
            <a:ext cx="2816225" cy="2046605"/>
          </a:xfrm>
          <a:prstGeom prst="rect">
            <a:avLst/>
          </a:prstGeom>
        </p:spPr>
      </p:pic>
      <p:pic>
        <p:nvPicPr>
          <p:cNvPr id="10" name="图片 9" descr="图层 7 拷贝"/>
          <p:cNvPicPr>
            <a:picLocks noChangeAspect="1"/>
          </p:cNvPicPr>
          <p:nvPr userDrawn="1"/>
        </p:nvPicPr>
        <p:blipFill>
          <a:blip r:embed="rId3"/>
          <a:stretch>
            <a:fillRect/>
          </a:stretch>
        </p:blipFill>
        <p:spPr>
          <a:xfrm>
            <a:off x="6452235" y="5413375"/>
            <a:ext cx="1914525" cy="1390650"/>
          </a:xfrm>
          <a:prstGeom prst="rect">
            <a:avLst/>
          </a:prstGeom>
        </p:spPr>
      </p:pic>
      <p:grpSp>
        <p:nvGrpSpPr>
          <p:cNvPr id="4" name="Group 3">
            <a:extLst>
              <a:ext uri="{FF2B5EF4-FFF2-40B4-BE49-F238E27FC236}">
                <a16:creationId xmlns:a16="http://schemas.microsoft.com/office/drawing/2014/main" id="{98152A88-DAB5-40BB-470C-545C6BAA5677}"/>
              </a:ext>
            </a:extLst>
          </p:cNvPr>
          <p:cNvGrpSpPr/>
          <p:nvPr/>
        </p:nvGrpSpPr>
        <p:grpSpPr>
          <a:xfrm>
            <a:off x="2593101" y="623504"/>
            <a:ext cx="7873604" cy="1233580"/>
            <a:chOff x="1376032" y="2496705"/>
            <a:chExt cx="7873604" cy="1233580"/>
          </a:xfrm>
        </p:grpSpPr>
        <p:sp>
          <p:nvSpPr>
            <p:cNvPr id="6" name="Rectangle: Rounded Corners 5">
              <a:extLst>
                <a:ext uri="{FF2B5EF4-FFF2-40B4-BE49-F238E27FC236}">
                  <a16:creationId xmlns:a16="http://schemas.microsoft.com/office/drawing/2014/main" id="{625998A5-838D-63B8-01D0-1DFC7E81EB46}"/>
                </a:ext>
              </a:extLst>
            </p:cNvPr>
            <p:cNvSpPr/>
            <p:nvPr/>
          </p:nvSpPr>
          <p:spPr>
            <a:xfrm>
              <a:off x="1376032" y="2499951"/>
              <a:ext cx="7873604" cy="1230334"/>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7" name="TextBox 6">
              <a:extLst>
                <a:ext uri="{FF2B5EF4-FFF2-40B4-BE49-F238E27FC236}">
                  <a16:creationId xmlns:a16="http://schemas.microsoft.com/office/drawing/2014/main" id="{9B56C6FF-A0A8-D4CE-6B29-436F243A724C}"/>
                </a:ext>
              </a:extLst>
            </p:cNvPr>
            <p:cNvSpPr txBox="1"/>
            <p:nvPr/>
          </p:nvSpPr>
          <p:spPr>
            <a:xfrm>
              <a:off x="1376032" y="2496705"/>
              <a:ext cx="7873604" cy="1200329"/>
            </a:xfrm>
            <a:prstGeom prst="rect">
              <a:avLst/>
            </a:prstGeom>
            <a:noFill/>
          </p:spPr>
          <p:txBody>
            <a:bodyPr wrap="square" rtlCol="0">
              <a:spAutoFit/>
            </a:bodyPr>
            <a:lstStyle/>
            <a:p>
              <a:pPr algn="ctr"/>
              <a:r>
                <a:rPr lang="vi-VN" sz="3600" b="1" dirty="0">
                  <a:solidFill>
                    <a:prstClr val="black"/>
                  </a:solidFill>
                  <a:latin typeface="Cambria" panose="02040503050406030204" pitchFamily="18" charset="0"/>
                </a:rPr>
                <a:t>Tìm những câu văn miêu tả rừng Trường Sơn (nơi ở của loài voi)</a:t>
              </a:r>
            </a:p>
          </p:txBody>
        </p:sp>
      </p:grpSp>
      <p:sp>
        <p:nvSpPr>
          <p:cNvPr id="12" name="TextBox 11">
            <a:extLst>
              <a:ext uri="{FF2B5EF4-FFF2-40B4-BE49-F238E27FC236}">
                <a16:creationId xmlns:a16="http://schemas.microsoft.com/office/drawing/2014/main" id="{F16FE4B8-D7B8-3EFB-F792-130816171912}"/>
              </a:ext>
            </a:extLst>
          </p:cNvPr>
          <p:cNvSpPr txBox="1"/>
          <p:nvPr/>
        </p:nvSpPr>
        <p:spPr>
          <a:xfrm>
            <a:off x="512618" y="2012260"/>
            <a:ext cx="11166764" cy="3323987"/>
          </a:xfrm>
          <a:prstGeom prst="rect">
            <a:avLst/>
          </a:prstGeom>
          <a:noFill/>
        </p:spPr>
        <p:txBody>
          <a:bodyPr wrap="square" rtlCol="0">
            <a:spAutoFit/>
          </a:bodyPr>
          <a:lstStyle/>
          <a:p>
            <a:pPr algn="just"/>
            <a:r>
              <a:rPr lang="en-US" sz="3500" b="1" dirty="0">
                <a:solidFill>
                  <a:srgbClr val="004924"/>
                </a:solidFill>
                <a:latin typeface="Cambria" panose="02040503050406030204" pitchFamily="18" charset="0"/>
              </a:rPr>
              <a:t>     </a:t>
            </a:r>
            <a:r>
              <a:rPr lang="vi-VN" sz="3500" b="1" dirty="0">
                <a:solidFill>
                  <a:srgbClr val="004924"/>
                </a:solidFill>
                <a:latin typeface="Cambria" panose="02040503050406030204" pitchFamily="18" charset="0"/>
              </a:rPr>
              <a:t>Đường lên Trường Sơn có nhiều cánh rừng hoang vu. Trong rừng, cây mọc tầng tầng lớp lớp, núi đá chen lẫn đồi cây, sương phủ quanh năm. Nơi đó có những nguồn suối không bao giờ cạn, những bãi chuối rực trời hoa đỏ, những rừng lau bát ngát, ngày đêm giũ lá rào rào,</a:t>
            </a:r>
            <a:r>
              <a:rPr lang="en-US" sz="3500" b="1" dirty="0">
                <a:solidFill>
                  <a:srgbClr val="004924"/>
                </a:solidFill>
                <a:latin typeface="Cambria" panose="02040503050406030204" pitchFamily="18" charset="0"/>
              </a:rPr>
              <a:t>...</a:t>
            </a:r>
            <a:endParaRPr lang="vi-VN" sz="3500" b="1" dirty="0">
              <a:solidFill>
                <a:srgbClr val="004924"/>
              </a:solidFill>
              <a:latin typeface="Cambria" panose="02040503050406030204" pitchFamily="18" charset="0"/>
            </a:endParaRPr>
          </a:p>
        </p:txBody>
      </p:sp>
      <p:pic>
        <p:nvPicPr>
          <p:cNvPr id="2" name="Picture 1">
            <a:extLst>
              <a:ext uri="{FF2B5EF4-FFF2-40B4-BE49-F238E27FC236}">
                <a16:creationId xmlns:a16="http://schemas.microsoft.com/office/drawing/2014/main" id="{53570265-194A-FC03-8BEB-87E446FBCA0A}"/>
              </a:ext>
            </a:extLst>
          </p:cNvPr>
          <p:cNvPicPr>
            <a:picLocks noChangeAspect="1"/>
          </p:cNvPicPr>
          <p:nvPr/>
        </p:nvPicPr>
        <p:blipFill>
          <a:blip r:embed="rId6"/>
          <a:stretch>
            <a:fillRect/>
          </a:stretch>
        </p:blipFill>
        <p:spPr>
          <a:xfrm>
            <a:off x="512618" y="897161"/>
            <a:ext cx="2011854" cy="926672"/>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53C1F35-1ED5-4834-F679-A17E499C317D}"/>
              </a:ext>
            </a:extLst>
          </p:cNvPr>
          <p:cNvGrpSpPr/>
          <p:nvPr/>
        </p:nvGrpSpPr>
        <p:grpSpPr>
          <a:xfrm>
            <a:off x="2593100" y="607953"/>
            <a:ext cx="8959792" cy="1249131"/>
            <a:chOff x="1376031" y="2481154"/>
            <a:chExt cx="8959792" cy="1249131"/>
          </a:xfrm>
        </p:grpSpPr>
        <p:sp>
          <p:nvSpPr>
            <p:cNvPr id="4" name="Rectangle: Rounded Corners 3">
              <a:extLst>
                <a:ext uri="{FF2B5EF4-FFF2-40B4-BE49-F238E27FC236}">
                  <a16:creationId xmlns:a16="http://schemas.microsoft.com/office/drawing/2014/main" id="{9C9FBC70-C32D-AA3F-A229-099FCA9CD6E4}"/>
                </a:ext>
              </a:extLst>
            </p:cNvPr>
            <p:cNvSpPr/>
            <p:nvPr/>
          </p:nvSpPr>
          <p:spPr>
            <a:xfrm>
              <a:off x="1376031" y="2499951"/>
              <a:ext cx="8878463" cy="1230334"/>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5" name="TextBox 4">
              <a:extLst>
                <a:ext uri="{FF2B5EF4-FFF2-40B4-BE49-F238E27FC236}">
                  <a16:creationId xmlns:a16="http://schemas.microsoft.com/office/drawing/2014/main" id="{3F82C8F0-3135-B4E0-41FA-BF25D09773E0}"/>
                </a:ext>
              </a:extLst>
            </p:cNvPr>
            <p:cNvSpPr txBox="1"/>
            <p:nvPr/>
          </p:nvSpPr>
          <p:spPr>
            <a:xfrm>
              <a:off x="1457361" y="2481154"/>
              <a:ext cx="8878462" cy="1200329"/>
            </a:xfrm>
            <a:prstGeom prst="rect">
              <a:avLst/>
            </a:prstGeom>
            <a:noFill/>
          </p:spPr>
          <p:txBody>
            <a:bodyPr wrap="square" rtlCol="0">
              <a:spAutoFit/>
            </a:bodyPr>
            <a:lstStyle/>
            <a:p>
              <a:pPr algn="ctr"/>
              <a:r>
                <a:rPr lang="vi-VN" sz="3600" b="1" dirty="0">
                  <a:solidFill>
                    <a:prstClr val="black"/>
                  </a:solidFill>
                  <a:latin typeface="Cambria" panose="02040503050406030204" pitchFamily="18" charset="0"/>
                </a:rPr>
                <a:t>Dựa vào tranh và nội dung bài đọc, kể lại hoạt động thường ngày của loài voi.</a:t>
              </a:r>
            </a:p>
          </p:txBody>
        </p:sp>
      </p:grpSp>
      <p:pic>
        <p:nvPicPr>
          <p:cNvPr id="7" name="Picture 6">
            <a:extLst>
              <a:ext uri="{FF2B5EF4-FFF2-40B4-BE49-F238E27FC236}">
                <a16:creationId xmlns:a16="http://schemas.microsoft.com/office/drawing/2014/main" id="{D77A3688-6FC8-B926-0288-9B1E645CAC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3858" y="1808106"/>
            <a:ext cx="6816588" cy="4423144"/>
          </a:xfrm>
          <a:prstGeom prst="rect">
            <a:avLst/>
          </a:prstGeom>
        </p:spPr>
      </p:pic>
      <p:pic>
        <p:nvPicPr>
          <p:cNvPr id="6" name="Picture 5">
            <a:extLst>
              <a:ext uri="{FF2B5EF4-FFF2-40B4-BE49-F238E27FC236}">
                <a16:creationId xmlns:a16="http://schemas.microsoft.com/office/drawing/2014/main" id="{DDADCD20-AE00-2039-34F0-0800E44D0F43}"/>
              </a:ext>
            </a:extLst>
          </p:cNvPr>
          <p:cNvPicPr>
            <a:picLocks noChangeAspect="1"/>
          </p:cNvPicPr>
          <p:nvPr/>
        </p:nvPicPr>
        <p:blipFill>
          <a:blip r:embed="rId3"/>
          <a:stretch>
            <a:fillRect/>
          </a:stretch>
        </p:blipFill>
        <p:spPr>
          <a:xfrm>
            <a:off x="316055" y="881610"/>
            <a:ext cx="2011854" cy="926672"/>
          </a:xfrm>
          <a:prstGeom prst="rect">
            <a:avLst/>
          </a:prstGeom>
        </p:spPr>
      </p:pic>
    </p:spTree>
    <p:extLst>
      <p:ext uri="{BB962C8B-B14F-4D97-AF65-F5344CB8AC3E}">
        <p14:creationId xmlns:p14="http://schemas.microsoft.com/office/powerpoint/2010/main" val="204492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99D42FA-E5CF-B853-0D2D-CC5506EE6C9A}"/>
              </a:ext>
            </a:extLst>
          </p:cNvPr>
          <p:cNvGrpSpPr/>
          <p:nvPr/>
        </p:nvGrpSpPr>
        <p:grpSpPr>
          <a:xfrm>
            <a:off x="2593101" y="689979"/>
            <a:ext cx="7873604" cy="1233580"/>
            <a:chOff x="1376032" y="2496705"/>
            <a:chExt cx="7873604" cy="1233580"/>
          </a:xfrm>
        </p:grpSpPr>
        <p:sp>
          <p:nvSpPr>
            <p:cNvPr id="4" name="Rectangle: Rounded Corners 3">
              <a:extLst>
                <a:ext uri="{FF2B5EF4-FFF2-40B4-BE49-F238E27FC236}">
                  <a16:creationId xmlns:a16="http://schemas.microsoft.com/office/drawing/2014/main" id="{65993D94-7666-E43C-7FF3-E1007CBDF0E1}"/>
                </a:ext>
              </a:extLst>
            </p:cNvPr>
            <p:cNvSpPr/>
            <p:nvPr/>
          </p:nvSpPr>
          <p:spPr>
            <a:xfrm>
              <a:off x="1376032" y="2499951"/>
              <a:ext cx="7873604" cy="1230334"/>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5" name="TextBox 4">
              <a:extLst>
                <a:ext uri="{FF2B5EF4-FFF2-40B4-BE49-F238E27FC236}">
                  <a16:creationId xmlns:a16="http://schemas.microsoft.com/office/drawing/2014/main" id="{CB1D09E9-25CC-F489-8D55-7A981D24E9D7}"/>
                </a:ext>
              </a:extLst>
            </p:cNvPr>
            <p:cNvSpPr txBox="1"/>
            <p:nvPr/>
          </p:nvSpPr>
          <p:spPr>
            <a:xfrm>
              <a:off x="1376032" y="2496705"/>
              <a:ext cx="7873604" cy="1200329"/>
            </a:xfrm>
            <a:prstGeom prst="rect">
              <a:avLst/>
            </a:prstGeom>
            <a:noFill/>
          </p:spPr>
          <p:txBody>
            <a:bodyPr wrap="square" rtlCol="0">
              <a:spAutoFit/>
            </a:bodyPr>
            <a:lstStyle/>
            <a:p>
              <a:pPr algn="ctr"/>
              <a:r>
                <a:rPr lang="vi-VN" sz="3600" b="1" dirty="0">
                  <a:solidFill>
                    <a:prstClr val="black"/>
                  </a:solidFill>
                  <a:latin typeface="Cambria" panose="02040503050406030204" pitchFamily="18" charset="0"/>
                </a:rPr>
                <a:t>Sắp xếp các ý dưới đây theo trình tự các đoạn trong bài.</a:t>
              </a:r>
            </a:p>
          </p:txBody>
        </p:sp>
      </p:grpSp>
      <p:grpSp>
        <p:nvGrpSpPr>
          <p:cNvPr id="6" name="Group 5">
            <a:extLst>
              <a:ext uri="{FF2B5EF4-FFF2-40B4-BE49-F238E27FC236}">
                <a16:creationId xmlns:a16="http://schemas.microsoft.com/office/drawing/2014/main" id="{3E1E2E89-CEF4-FA6F-A940-CC1D853CB915}"/>
              </a:ext>
            </a:extLst>
          </p:cNvPr>
          <p:cNvGrpSpPr/>
          <p:nvPr/>
        </p:nvGrpSpPr>
        <p:grpSpPr>
          <a:xfrm>
            <a:off x="853875" y="2486639"/>
            <a:ext cx="5485544" cy="1278240"/>
            <a:chOff x="1754101" y="2629404"/>
            <a:chExt cx="8439202" cy="1278240"/>
          </a:xfrm>
        </p:grpSpPr>
        <p:sp>
          <p:nvSpPr>
            <p:cNvPr id="7" name="Rectangle: Rounded Corners 6">
              <a:extLst>
                <a:ext uri="{FF2B5EF4-FFF2-40B4-BE49-F238E27FC236}">
                  <a16:creationId xmlns:a16="http://schemas.microsoft.com/office/drawing/2014/main" id="{831D7679-A7AB-6F8F-6F08-39522C360F9A}"/>
                </a:ext>
              </a:extLst>
            </p:cNvPr>
            <p:cNvSpPr/>
            <p:nvPr/>
          </p:nvSpPr>
          <p:spPr>
            <a:xfrm>
              <a:off x="1871332" y="2629404"/>
              <a:ext cx="8321971" cy="1278240"/>
            </a:xfrm>
            <a:prstGeom prst="roundRect">
              <a:avLst>
                <a:gd name="adj" fmla="val 25192"/>
              </a:avLst>
            </a:prstGeom>
            <a:solidFill>
              <a:srgbClr val="004924"/>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8" name="TextBox 7">
              <a:extLst>
                <a:ext uri="{FF2B5EF4-FFF2-40B4-BE49-F238E27FC236}">
                  <a16:creationId xmlns:a16="http://schemas.microsoft.com/office/drawing/2014/main" id="{63444724-FFDA-226C-0626-1FADF9A09889}"/>
                </a:ext>
              </a:extLst>
            </p:cNvPr>
            <p:cNvSpPr txBox="1"/>
            <p:nvPr/>
          </p:nvSpPr>
          <p:spPr>
            <a:xfrm>
              <a:off x="1754101" y="2630259"/>
              <a:ext cx="8321973" cy="1200329"/>
            </a:xfrm>
            <a:prstGeom prst="rect">
              <a:avLst/>
            </a:prstGeom>
            <a:noFill/>
          </p:spPr>
          <p:txBody>
            <a:bodyPr wrap="square" rtlCol="0">
              <a:spAutoFit/>
            </a:bodyPr>
            <a:lstStyle/>
            <a:p>
              <a:pPr algn="ctr"/>
              <a:r>
                <a:rPr lang="en-US" sz="3600" b="1" dirty="0" err="1">
                  <a:solidFill>
                    <a:schemeClr val="bg1"/>
                  </a:solidFill>
                  <a:latin typeface="Cambria" panose="02040503050406030204" pitchFamily="18" charset="0"/>
                </a:rPr>
                <a:t>Mô</a:t>
              </a:r>
              <a:r>
                <a:rPr lang="en-US" sz="3600" b="1" dirty="0">
                  <a:solidFill>
                    <a:schemeClr val="bg1"/>
                  </a:solidFill>
                  <a:latin typeface="Cambria" panose="02040503050406030204" pitchFamily="18" charset="0"/>
                </a:rPr>
                <a:t> </a:t>
              </a:r>
              <a:r>
                <a:rPr lang="en-US" sz="3600" b="1" dirty="0" err="1">
                  <a:solidFill>
                    <a:schemeClr val="bg1"/>
                  </a:solidFill>
                  <a:latin typeface="Cambria" panose="02040503050406030204" pitchFamily="18" charset="0"/>
                </a:rPr>
                <a:t>tả</a:t>
              </a:r>
              <a:r>
                <a:rPr lang="en-US" sz="3600" b="1" dirty="0">
                  <a:solidFill>
                    <a:schemeClr val="bg1"/>
                  </a:solidFill>
                  <a:latin typeface="Cambria" panose="02040503050406030204" pitchFamily="18" charset="0"/>
                </a:rPr>
                <a:t> </a:t>
              </a:r>
              <a:r>
                <a:rPr lang="en-US" sz="3600" b="1" dirty="0" err="1">
                  <a:solidFill>
                    <a:schemeClr val="bg1"/>
                  </a:solidFill>
                  <a:latin typeface="Cambria" panose="02040503050406030204" pitchFamily="18" charset="0"/>
                </a:rPr>
                <a:t>hoạt</a:t>
              </a:r>
              <a:r>
                <a:rPr lang="en-US" sz="3600" b="1" dirty="0">
                  <a:solidFill>
                    <a:schemeClr val="bg1"/>
                  </a:solidFill>
                  <a:latin typeface="Cambria" panose="02040503050406030204" pitchFamily="18" charset="0"/>
                </a:rPr>
                <a:t> </a:t>
              </a:r>
              <a:r>
                <a:rPr lang="en-US" sz="3600" b="1" dirty="0" err="1">
                  <a:solidFill>
                    <a:schemeClr val="bg1"/>
                  </a:solidFill>
                  <a:latin typeface="Cambria" panose="02040503050406030204" pitchFamily="18" charset="0"/>
                </a:rPr>
                <a:t>động</a:t>
              </a:r>
              <a:endParaRPr lang="en-US" sz="3600" b="1" dirty="0">
                <a:solidFill>
                  <a:schemeClr val="bg1"/>
                </a:solidFill>
                <a:latin typeface="Cambria" panose="02040503050406030204" pitchFamily="18" charset="0"/>
              </a:endParaRPr>
            </a:p>
            <a:p>
              <a:pPr algn="ctr"/>
              <a:r>
                <a:rPr lang="en-US" sz="3600" b="1" dirty="0">
                  <a:solidFill>
                    <a:schemeClr val="bg1"/>
                  </a:solidFill>
                  <a:latin typeface="Cambria" panose="02040503050406030204" pitchFamily="18" charset="0"/>
                </a:rPr>
                <a:t> </a:t>
              </a:r>
              <a:r>
                <a:rPr lang="en-US" sz="3600" b="1" dirty="0" err="1">
                  <a:solidFill>
                    <a:schemeClr val="bg1"/>
                  </a:solidFill>
                  <a:latin typeface="Cambria" panose="02040503050406030204" pitchFamily="18" charset="0"/>
                </a:rPr>
                <a:t>thường</a:t>
              </a:r>
              <a:r>
                <a:rPr lang="en-US" sz="3600" b="1" dirty="0">
                  <a:solidFill>
                    <a:schemeClr val="bg1"/>
                  </a:solidFill>
                  <a:latin typeface="Cambria" panose="02040503050406030204" pitchFamily="18" charset="0"/>
                </a:rPr>
                <a:t> </a:t>
              </a:r>
              <a:r>
                <a:rPr lang="en-US" sz="3600" b="1" dirty="0" err="1">
                  <a:solidFill>
                    <a:schemeClr val="bg1"/>
                  </a:solidFill>
                  <a:latin typeface="Cambria" panose="02040503050406030204" pitchFamily="18" charset="0"/>
                </a:rPr>
                <a:t>ngày</a:t>
              </a:r>
              <a:r>
                <a:rPr lang="en-US" sz="3600" b="1" dirty="0">
                  <a:solidFill>
                    <a:schemeClr val="bg1"/>
                  </a:solidFill>
                  <a:latin typeface="Cambria" panose="02040503050406030204" pitchFamily="18" charset="0"/>
                </a:rPr>
                <a:t> </a:t>
              </a:r>
              <a:r>
                <a:rPr lang="en-US" sz="3600" b="1" dirty="0" err="1">
                  <a:solidFill>
                    <a:schemeClr val="bg1"/>
                  </a:solidFill>
                  <a:latin typeface="Cambria" panose="02040503050406030204" pitchFamily="18" charset="0"/>
                </a:rPr>
                <a:t>của</a:t>
              </a:r>
              <a:r>
                <a:rPr lang="en-US" sz="3600" b="1" dirty="0">
                  <a:solidFill>
                    <a:schemeClr val="bg1"/>
                  </a:solidFill>
                  <a:latin typeface="Cambria" panose="02040503050406030204" pitchFamily="18" charset="0"/>
                </a:rPr>
                <a:t> </a:t>
              </a:r>
              <a:r>
                <a:rPr lang="en-US" sz="3600" b="1" dirty="0" err="1">
                  <a:solidFill>
                    <a:schemeClr val="bg1"/>
                  </a:solidFill>
                  <a:latin typeface="Cambria" panose="02040503050406030204" pitchFamily="18" charset="0"/>
                </a:rPr>
                <a:t>loài</a:t>
              </a:r>
              <a:r>
                <a:rPr lang="en-US" sz="3600" b="1" dirty="0">
                  <a:solidFill>
                    <a:schemeClr val="bg1"/>
                  </a:solidFill>
                  <a:latin typeface="Cambria" panose="02040503050406030204" pitchFamily="18" charset="0"/>
                </a:rPr>
                <a:t> </a:t>
              </a:r>
              <a:r>
                <a:rPr lang="en-US" sz="3600" b="1" dirty="0" err="1">
                  <a:solidFill>
                    <a:schemeClr val="bg1"/>
                  </a:solidFill>
                  <a:latin typeface="Cambria" panose="02040503050406030204" pitchFamily="18" charset="0"/>
                </a:rPr>
                <a:t>voi</a:t>
              </a:r>
              <a:endParaRPr lang="vi-VN" sz="3600" b="1" dirty="0">
                <a:solidFill>
                  <a:schemeClr val="bg1"/>
                </a:solidFill>
                <a:latin typeface="Cambria" panose="02040503050406030204" pitchFamily="18" charset="0"/>
              </a:endParaRPr>
            </a:p>
          </p:txBody>
        </p:sp>
      </p:grpSp>
      <p:grpSp>
        <p:nvGrpSpPr>
          <p:cNvPr id="9" name="Group 8">
            <a:extLst>
              <a:ext uri="{FF2B5EF4-FFF2-40B4-BE49-F238E27FC236}">
                <a16:creationId xmlns:a16="http://schemas.microsoft.com/office/drawing/2014/main" id="{E2273F09-A9C4-3B24-57C3-6C5A69C7427A}"/>
              </a:ext>
            </a:extLst>
          </p:cNvPr>
          <p:cNvGrpSpPr/>
          <p:nvPr/>
        </p:nvGrpSpPr>
        <p:grpSpPr>
          <a:xfrm>
            <a:off x="7073269" y="2497034"/>
            <a:ext cx="4493471" cy="1278240"/>
            <a:chOff x="1871332" y="2629404"/>
            <a:chExt cx="8321973" cy="1278240"/>
          </a:xfrm>
        </p:grpSpPr>
        <p:sp>
          <p:nvSpPr>
            <p:cNvPr id="10" name="Rectangle: Rounded Corners 9">
              <a:extLst>
                <a:ext uri="{FF2B5EF4-FFF2-40B4-BE49-F238E27FC236}">
                  <a16:creationId xmlns:a16="http://schemas.microsoft.com/office/drawing/2014/main" id="{DE251F9D-0CD7-811C-D2AA-E23D94419746}"/>
                </a:ext>
              </a:extLst>
            </p:cNvPr>
            <p:cNvSpPr/>
            <p:nvPr/>
          </p:nvSpPr>
          <p:spPr>
            <a:xfrm>
              <a:off x="1871332" y="2629404"/>
              <a:ext cx="8321971" cy="1278240"/>
            </a:xfrm>
            <a:prstGeom prst="roundRect">
              <a:avLst>
                <a:gd name="adj" fmla="val 25192"/>
              </a:avLst>
            </a:prstGeom>
            <a:solidFill>
              <a:srgbClr val="004924"/>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 name="TextBox 10">
              <a:extLst>
                <a:ext uri="{FF2B5EF4-FFF2-40B4-BE49-F238E27FC236}">
                  <a16:creationId xmlns:a16="http://schemas.microsoft.com/office/drawing/2014/main" id="{FC32CA0B-D1C3-D0BD-9518-CF0FEFD0A111}"/>
                </a:ext>
              </a:extLst>
            </p:cNvPr>
            <p:cNvSpPr txBox="1"/>
            <p:nvPr/>
          </p:nvSpPr>
          <p:spPr>
            <a:xfrm>
              <a:off x="1871332" y="2684417"/>
              <a:ext cx="8321973" cy="1200329"/>
            </a:xfrm>
            <a:prstGeom prst="rect">
              <a:avLst/>
            </a:prstGeom>
            <a:noFill/>
          </p:spPr>
          <p:txBody>
            <a:bodyPr wrap="square" rtlCol="0">
              <a:spAutoFit/>
            </a:bodyPr>
            <a:lstStyle/>
            <a:p>
              <a:pPr algn="ctr"/>
              <a:r>
                <a:rPr lang="en-US" sz="3600" b="1" dirty="0" err="1">
                  <a:solidFill>
                    <a:schemeClr val="bg1"/>
                  </a:solidFill>
                  <a:latin typeface="Cambria" panose="02040503050406030204" pitchFamily="18" charset="0"/>
                </a:rPr>
                <a:t>Giới</a:t>
              </a:r>
              <a:r>
                <a:rPr lang="en-US" sz="3600" b="1" dirty="0">
                  <a:solidFill>
                    <a:schemeClr val="bg1"/>
                  </a:solidFill>
                  <a:latin typeface="Cambria" panose="02040503050406030204" pitchFamily="18" charset="0"/>
                </a:rPr>
                <a:t> </a:t>
              </a:r>
              <a:r>
                <a:rPr lang="en-US" sz="3600" b="1" dirty="0" err="1">
                  <a:solidFill>
                    <a:schemeClr val="bg1"/>
                  </a:solidFill>
                  <a:latin typeface="Cambria" panose="02040503050406030204" pitchFamily="18" charset="0"/>
                </a:rPr>
                <a:t>thiệu</a:t>
              </a:r>
              <a:r>
                <a:rPr lang="en-US" sz="3600" b="1" dirty="0">
                  <a:solidFill>
                    <a:schemeClr val="bg1"/>
                  </a:solidFill>
                  <a:latin typeface="Cambria" panose="02040503050406030204" pitchFamily="18" charset="0"/>
                </a:rPr>
                <a:t> </a:t>
              </a:r>
              <a:r>
                <a:rPr lang="en-US" sz="3600" b="1" dirty="0" err="1">
                  <a:solidFill>
                    <a:schemeClr val="bg1"/>
                  </a:solidFill>
                  <a:latin typeface="Cambria" panose="02040503050406030204" pitchFamily="18" charset="0"/>
                </a:rPr>
                <a:t>nơi</a:t>
              </a:r>
              <a:r>
                <a:rPr lang="en-US" sz="3600" b="1" dirty="0">
                  <a:solidFill>
                    <a:schemeClr val="bg1"/>
                  </a:solidFill>
                  <a:latin typeface="Cambria" panose="02040503050406030204" pitchFamily="18" charset="0"/>
                </a:rPr>
                <a:t> ở </a:t>
              </a:r>
              <a:r>
                <a:rPr lang="en-US" sz="3600" b="1" dirty="0" err="1">
                  <a:solidFill>
                    <a:schemeClr val="bg1"/>
                  </a:solidFill>
                  <a:latin typeface="Cambria" panose="02040503050406030204" pitchFamily="18" charset="0"/>
                </a:rPr>
                <a:t>của</a:t>
              </a:r>
              <a:r>
                <a:rPr lang="en-US" sz="3600" b="1" dirty="0">
                  <a:solidFill>
                    <a:schemeClr val="bg1"/>
                  </a:solidFill>
                  <a:latin typeface="Cambria" panose="02040503050406030204" pitchFamily="18" charset="0"/>
                </a:rPr>
                <a:t> </a:t>
              </a:r>
              <a:r>
                <a:rPr lang="en-US" sz="3600" b="1" dirty="0" err="1">
                  <a:solidFill>
                    <a:schemeClr val="bg1"/>
                  </a:solidFill>
                  <a:latin typeface="Cambria" panose="02040503050406030204" pitchFamily="18" charset="0"/>
                </a:rPr>
                <a:t>loài</a:t>
              </a:r>
              <a:r>
                <a:rPr lang="en-US" sz="3600" b="1" dirty="0">
                  <a:solidFill>
                    <a:schemeClr val="bg1"/>
                  </a:solidFill>
                  <a:latin typeface="Cambria" panose="02040503050406030204" pitchFamily="18" charset="0"/>
                </a:rPr>
                <a:t> </a:t>
              </a:r>
              <a:r>
                <a:rPr lang="en-US" sz="3600" b="1" dirty="0" err="1">
                  <a:solidFill>
                    <a:schemeClr val="bg1"/>
                  </a:solidFill>
                  <a:latin typeface="Cambria" panose="02040503050406030204" pitchFamily="18" charset="0"/>
                </a:rPr>
                <a:t>voi</a:t>
              </a:r>
              <a:endParaRPr lang="vi-VN" sz="3600" b="1" dirty="0">
                <a:solidFill>
                  <a:schemeClr val="bg1"/>
                </a:solidFill>
                <a:latin typeface="Cambria" panose="02040503050406030204" pitchFamily="18" charset="0"/>
              </a:endParaRPr>
            </a:p>
          </p:txBody>
        </p:sp>
      </p:grpSp>
      <p:grpSp>
        <p:nvGrpSpPr>
          <p:cNvPr id="12" name="Group 11">
            <a:extLst>
              <a:ext uri="{FF2B5EF4-FFF2-40B4-BE49-F238E27FC236}">
                <a16:creationId xmlns:a16="http://schemas.microsoft.com/office/drawing/2014/main" id="{87770F7F-8238-471C-AE41-7313E31AA8FA}"/>
              </a:ext>
            </a:extLst>
          </p:cNvPr>
          <p:cNvGrpSpPr/>
          <p:nvPr/>
        </p:nvGrpSpPr>
        <p:grpSpPr>
          <a:xfrm>
            <a:off x="4493058" y="4282274"/>
            <a:ext cx="4582144" cy="1278240"/>
            <a:chOff x="1871332" y="2629404"/>
            <a:chExt cx="8486196" cy="1278240"/>
          </a:xfrm>
        </p:grpSpPr>
        <p:sp>
          <p:nvSpPr>
            <p:cNvPr id="13" name="Rectangle: Rounded Corners 12">
              <a:extLst>
                <a:ext uri="{FF2B5EF4-FFF2-40B4-BE49-F238E27FC236}">
                  <a16:creationId xmlns:a16="http://schemas.microsoft.com/office/drawing/2014/main" id="{E60C3229-AF83-C8BC-9A9C-329BB74EE2FA}"/>
                </a:ext>
              </a:extLst>
            </p:cNvPr>
            <p:cNvSpPr/>
            <p:nvPr/>
          </p:nvSpPr>
          <p:spPr>
            <a:xfrm>
              <a:off x="1871332" y="2629404"/>
              <a:ext cx="8321971" cy="1278240"/>
            </a:xfrm>
            <a:prstGeom prst="roundRect">
              <a:avLst>
                <a:gd name="adj" fmla="val 25192"/>
              </a:avLst>
            </a:prstGeom>
            <a:solidFill>
              <a:srgbClr val="004924"/>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4" name="TextBox 13">
              <a:extLst>
                <a:ext uri="{FF2B5EF4-FFF2-40B4-BE49-F238E27FC236}">
                  <a16:creationId xmlns:a16="http://schemas.microsoft.com/office/drawing/2014/main" id="{8B3D049E-B121-CA58-909F-EF7C38CE9A70}"/>
                </a:ext>
              </a:extLst>
            </p:cNvPr>
            <p:cNvSpPr txBox="1"/>
            <p:nvPr/>
          </p:nvSpPr>
          <p:spPr>
            <a:xfrm>
              <a:off x="2035555" y="2945358"/>
              <a:ext cx="8321973" cy="646331"/>
            </a:xfrm>
            <a:prstGeom prst="rect">
              <a:avLst/>
            </a:prstGeom>
            <a:noFill/>
          </p:spPr>
          <p:txBody>
            <a:bodyPr wrap="square" rtlCol="0">
              <a:spAutoFit/>
            </a:bodyPr>
            <a:lstStyle/>
            <a:p>
              <a:pPr algn="ctr"/>
              <a:r>
                <a:rPr lang="en-US" sz="3600" b="1" dirty="0" err="1">
                  <a:solidFill>
                    <a:schemeClr val="bg1"/>
                  </a:solidFill>
                  <a:latin typeface="Cambria" panose="02040503050406030204" pitchFamily="18" charset="0"/>
                </a:rPr>
                <a:t>Cảm</a:t>
              </a:r>
              <a:r>
                <a:rPr lang="en-US" sz="3600" b="1" dirty="0">
                  <a:solidFill>
                    <a:schemeClr val="bg1"/>
                  </a:solidFill>
                  <a:latin typeface="Cambria" panose="02040503050406030204" pitchFamily="18" charset="0"/>
                </a:rPr>
                <a:t> </a:t>
              </a:r>
              <a:r>
                <a:rPr lang="en-US" sz="3600" b="1" dirty="0" err="1">
                  <a:solidFill>
                    <a:schemeClr val="bg1"/>
                  </a:solidFill>
                  <a:latin typeface="Cambria" panose="02040503050406030204" pitchFamily="18" charset="0"/>
                </a:rPr>
                <a:t>nghĩ</a:t>
              </a:r>
              <a:r>
                <a:rPr lang="en-US" sz="3600" b="1" dirty="0">
                  <a:solidFill>
                    <a:schemeClr val="bg1"/>
                  </a:solidFill>
                  <a:latin typeface="Cambria" panose="02040503050406030204" pitchFamily="18" charset="0"/>
                </a:rPr>
                <a:t> </a:t>
              </a:r>
              <a:r>
                <a:rPr lang="en-US" sz="3600" b="1" dirty="0" err="1">
                  <a:solidFill>
                    <a:schemeClr val="bg1"/>
                  </a:solidFill>
                  <a:latin typeface="Cambria" panose="02040503050406030204" pitchFamily="18" charset="0"/>
                </a:rPr>
                <a:t>về</a:t>
              </a:r>
              <a:r>
                <a:rPr lang="en-US" sz="3600" b="1" dirty="0">
                  <a:solidFill>
                    <a:schemeClr val="bg1"/>
                  </a:solidFill>
                  <a:latin typeface="Cambria" panose="02040503050406030204" pitchFamily="18" charset="0"/>
                </a:rPr>
                <a:t> </a:t>
              </a:r>
              <a:r>
                <a:rPr lang="en-US" sz="3600" b="1" dirty="0" err="1">
                  <a:solidFill>
                    <a:schemeClr val="bg1"/>
                  </a:solidFill>
                  <a:latin typeface="Cambria" panose="02040503050406030204" pitchFamily="18" charset="0"/>
                </a:rPr>
                <a:t>loài</a:t>
              </a:r>
              <a:r>
                <a:rPr lang="en-US" sz="3600" b="1" dirty="0">
                  <a:solidFill>
                    <a:schemeClr val="bg1"/>
                  </a:solidFill>
                  <a:latin typeface="Cambria" panose="02040503050406030204" pitchFamily="18" charset="0"/>
                </a:rPr>
                <a:t> </a:t>
              </a:r>
              <a:r>
                <a:rPr lang="en-US" sz="3600" b="1" dirty="0" err="1">
                  <a:solidFill>
                    <a:schemeClr val="bg1"/>
                  </a:solidFill>
                  <a:latin typeface="Cambria" panose="02040503050406030204" pitchFamily="18" charset="0"/>
                </a:rPr>
                <a:t>voi</a:t>
              </a:r>
              <a:endParaRPr lang="vi-VN" sz="3600" b="1" dirty="0">
                <a:solidFill>
                  <a:schemeClr val="bg1"/>
                </a:solidFill>
                <a:latin typeface="Cambria" panose="02040503050406030204" pitchFamily="18" charset="0"/>
              </a:endParaRPr>
            </a:p>
          </p:txBody>
        </p:sp>
      </p:grpSp>
      <p:pic>
        <p:nvPicPr>
          <p:cNvPr id="15" name="Picture 14">
            <a:extLst>
              <a:ext uri="{FF2B5EF4-FFF2-40B4-BE49-F238E27FC236}">
                <a16:creationId xmlns:a16="http://schemas.microsoft.com/office/drawing/2014/main" id="{79255C53-750C-27FC-4F98-F40620411E2F}"/>
              </a:ext>
            </a:extLst>
          </p:cNvPr>
          <p:cNvPicPr>
            <a:picLocks noChangeAspect="1"/>
          </p:cNvPicPr>
          <p:nvPr/>
        </p:nvPicPr>
        <p:blipFill>
          <a:blip r:embed="rId2"/>
          <a:stretch>
            <a:fillRect/>
          </a:stretch>
        </p:blipFill>
        <p:spPr>
          <a:xfrm>
            <a:off x="379850" y="845056"/>
            <a:ext cx="2011854" cy="926672"/>
          </a:xfrm>
          <a:prstGeom prst="rect">
            <a:avLst/>
          </a:prstGeom>
        </p:spPr>
      </p:pic>
      <p:pic>
        <p:nvPicPr>
          <p:cNvPr id="19" name="Picture 18">
            <a:extLst>
              <a:ext uri="{FF2B5EF4-FFF2-40B4-BE49-F238E27FC236}">
                <a16:creationId xmlns:a16="http://schemas.microsoft.com/office/drawing/2014/main" id="{E314653C-D84B-14C0-AEE3-DC67F03E798B}"/>
              </a:ext>
            </a:extLst>
          </p:cNvPr>
          <p:cNvPicPr>
            <a:picLocks noChangeAspect="1"/>
          </p:cNvPicPr>
          <p:nvPr/>
        </p:nvPicPr>
        <p:blipFill>
          <a:blip r:embed="rId3"/>
          <a:stretch>
            <a:fillRect/>
          </a:stretch>
        </p:blipFill>
        <p:spPr>
          <a:xfrm>
            <a:off x="6463615" y="2713262"/>
            <a:ext cx="609653" cy="920576"/>
          </a:xfrm>
          <a:prstGeom prst="rect">
            <a:avLst/>
          </a:prstGeom>
        </p:spPr>
      </p:pic>
      <p:pic>
        <p:nvPicPr>
          <p:cNvPr id="20" name="Picture 19">
            <a:extLst>
              <a:ext uri="{FF2B5EF4-FFF2-40B4-BE49-F238E27FC236}">
                <a16:creationId xmlns:a16="http://schemas.microsoft.com/office/drawing/2014/main" id="{FB4005E7-F7B2-A78B-66EB-9DBA95E98645}"/>
              </a:ext>
            </a:extLst>
          </p:cNvPr>
          <p:cNvPicPr>
            <a:picLocks noChangeAspect="1"/>
          </p:cNvPicPr>
          <p:nvPr/>
        </p:nvPicPr>
        <p:blipFill>
          <a:blip r:embed="rId4"/>
          <a:stretch>
            <a:fillRect/>
          </a:stretch>
        </p:blipFill>
        <p:spPr>
          <a:xfrm>
            <a:off x="3811118" y="4454784"/>
            <a:ext cx="615749" cy="926672"/>
          </a:xfrm>
          <a:prstGeom prst="rect">
            <a:avLst/>
          </a:prstGeom>
        </p:spPr>
      </p:pic>
      <p:pic>
        <p:nvPicPr>
          <p:cNvPr id="21" name="Picture 20">
            <a:extLst>
              <a:ext uri="{FF2B5EF4-FFF2-40B4-BE49-F238E27FC236}">
                <a16:creationId xmlns:a16="http://schemas.microsoft.com/office/drawing/2014/main" id="{5A96C58B-E1AE-76F1-B39A-7CBDE12A6429}"/>
              </a:ext>
            </a:extLst>
          </p:cNvPr>
          <p:cNvPicPr>
            <a:picLocks noChangeAspect="1"/>
          </p:cNvPicPr>
          <p:nvPr/>
        </p:nvPicPr>
        <p:blipFill>
          <a:blip r:embed="rId5"/>
          <a:stretch>
            <a:fillRect/>
          </a:stretch>
        </p:blipFill>
        <p:spPr>
          <a:xfrm>
            <a:off x="379850" y="2799679"/>
            <a:ext cx="615749" cy="926672"/>
          </a:xfrm>
          <a:prstGeom prst="rect">
            <a:avLst/>
          </a:prstGeom>
        </p:spPr>
      </p:pic>
    </p:spTree>
    <p:extLst>
      <p:ext uri="{BB962C8B-B14F-4D97-AF65-F5344CB8AC3E}">
        <p14:creationId xmlns:p14="http://schemas.microsoft.com/office/powerpoint/2010/main" val="319184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06" y="-39883"/>
            <a:ext cx="12216506" cy="6897883"/>
          </a:xfrm>
          <a:prstGeom prst="rect">
            <a:avLst/>
          </a:prstGeom>
        </p:spPr>
      </p:pic>
      <p:pic>
        <p:nvPicPr>
          <p:cNvPr id="8" name="图片 6" descr="02">
            <a:extLst>
              <a:ext uri="{FF2B5EF4-FFF2-40B4-BE49-F238E27FC236}">
                <a16:creationId xmlns:a16="http://schemas.microsoft.com/office/drawing/2014/main" id="{3CDF631B-3B34-8C6F-62CF-68B395DB4B22}"/>
              </a:ext>
            </a:extLst>
          </p:cNvPr>
          <p:cNvPicPr>
            <a:picLocks noChangeAspect="1"/>
          </p:cNvPicPr>
          <p:nvPr/>
        </p:nvPicPr>
        <p:blipFill>
          <a:blip r:embed="rId4"/>
          <a:stretch>
            <a:fillRect/>
          </a:stretch>
        </p:blipFill>
        <p:spPr>
          <a:xfrm>
            <a:off x="-25400" y="0"/>
            <a:ext cx="12217400" cy="6858000"/>
          </a:xfrm>
          <a:prstGeom prst="rect">
            <a:avLst/>
          </a:prstGeom>
        </p:spPr>
      </p:pic>
      <p:pic>
        <p:nvPicPr>
          <p:cNvPr id="5" name="Picture 4">
            <a:extLst>
              <a:ext uri="{FF2B5EF4-FFF2-40B4-BE49-F238E27FC236}">
                <a16:creationId xmlns:a16="http://schemas.microsoft.com/office/drawing/2014/main" id="{5C747555-4A95-7BA8-D2BF-E2CDE5738F6A}"/>
              </a:ext>
            </a:extLst>
          </p:cNvPr>
          <p:cNvPicPr>
            <a:picLocks noChangeAspect="1"/>
          </p:cNvPicPr>
          <p:nvPr/>
        </p:nvPicPr>
        <p:blipFill>
          <a:blip r:embed="rId5"/>
          <a:stretch>
            <a:fillRect/>
          </a:stretch>
        </p:blipFill>
        <p:spPr>
          <a:xfrm>
            <a:off x="3768289" y="210522"/>
            <a:ext cx="3974937" cy="1694835"/>
          </a:xfrm>
          <a:prstGeom prst="rect">
            <a:avLst/>
          </a:prstGeom>
        </p:spPr>
      </p:pic>
      <p:pic>
        <p:nvPicPr>
          <p:cNvPr id="7" name="Picture 6">
            <a:extLst>
              <a:ext uri="{FF2B5EF4-FFF2-40B4-BE49-F238E27FC236}">
                <a16:creationId xmlns:a16="http://schemas.microsoft.com/office/drawing/2014/main" id="{822786BC-335D-22D4-3B72-96629FD2497E}"/>
              </a:ext>
            </a:extLst>
          </p:cNvPr>
          <p:cNvPicPr>
            <a:picLocks noChangeAspect="1"/>
          </p:cNvPicPr>
          <p:nvPr/>
        </p:nvPicPr>
        <p:blipFill>
          <a:blip r:embed="rId6"/>
          <a:stretch>
            <a:fillRect/>
          </a:stretch>
        </p:blipFill>
        <p:spPr>
          <a:xfrm>
            <a:off x="542102" y="2155762"/>
            <a:ext cx="10193395" cy="3639627"/>
          </a:xfrm>
          <a:prstGeom prst="rect">
            <a:avLst/>
          </a:prstGeom>
        </p:spPr>
      </p:pic>
    </p:spTree>
    <p:custDataLst>
      <p:tags r:id="rId1"/>
    </p:custDataLst>
    <p:extLst>
      <p:ext uri="{BB962C8B-B14F-4D97-AF65-F5344CB8AC3E}">
        <p14:creationId xmlns:p14="http://schemas.microsoft.com/office/powerpoint/2010/main" val="257732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20ADD3-373C-3687-2739-845AF04D318C}"/>
              </a:ext>
            </a:extLst>
          </p:cNvPr>
          <p:cNvPicPr>
            <a:picLocks noChangeAspect="1"/>
          </p:cNvPicPr>
          <p:nvPr/>
        </p:nvPicPr>
        <p:blipFill>
          <a:blip r:embed="rId3"/>
          <a:stretch>
            <a:fillRect/>
          </a:stretch>
        </p:blipFill>
        <p:spPr>
          <a:xfrm>
            <a:off x="469596" y="2629224"/>
            <a:ext cx="10016596" cy="2597121"/>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6687F2-FF50-2F39-21B0-2BB361384A44}"/>
              </a:ext>
            </a:extLst>
          </p:cNvPr>
          <p:cNvPicPr>
            <a:picLocks noChangeAspect="1"/>
          </p:cNvPicPr>
          <p:nvPr/>
        </p:nvPicPr>
        <p:blipFill>
          <a:blip r:embed="rId3"/>
          <a:stretch>
            <a:fillRect/>
          </a:stretch>
        </p:blipFill>
        <p:spPr>
          <a:xfrm>
            <a:off x="715563" y="2750175"/>
            <a:ext cx="10016596" cy="2591025"/>
          </a:xfrm>
          <a:prstGeom prst="rect">
            <a:avLst/>
          </a:prstGeom>
        </p:spPr>
      </p:pic>
    </p:spTree>
    <p:custDataLst>
      <p:tags r:id="rId1"/>
    </p:custDataLst>
    <p:extLst>
      <p:ext uri="{BB962C8B-B14F-4D97-AF65-F5344CB8AC3E}">
        <p14:creationId xmlns:p14="http://schemas.microsoft.com/office/powerpoint/2010/main" val="47948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EDDFED42-8A20-C8AF-CB82-5C318F160931}"/>
              </a:ext>
            </a:extLst>
          </p:cNvPr>
          <p:cNvSpPr txBox="1"/>
          <p:nvPr/>
        </p:nvSpPr>
        <p:spPr>
          <a:xfrm>
            <a:off x="219454" y="1342908"/>
            <a:ext cx="11501492" cy="4893647"/>
          </a:xfrm>
          <a:prstGeom prst="rect">
            <a:avLst/>
          </a:prstGeom>
          <a:solidFill>
            <a:schemeClr val="bg1"/>
          </a:solidFill>
        </p:spPr>
        <p:txBody>
          <a:bodyPr wrap="square" rtlCol="0">
            <a:spAutoFit/>
          </a:bodyPr>
          <a:lstStyle/>
          <a:p>
            <a:pPr algn="just"/>
            <a:r>
              <a:rPr lang="en-US" sz="2600" b="1" dirty="0">
                <a:solidFill>
                  <a:prstClr val="black"/>
                </a:solidFill>
                <a:latin typeface="Cambria" panose="02040503050406030204" pitchFamily="18" charset="0"/>
              </a:rPr>
              <a:t>    </a:t>
            </a:r>
            <a:r>
              <a:rPr lang="vi-VN" sz="2600" b="1" dirty="0">
                <a:solidFill>
                  <a:prstClr val="black"/>
                </a:solidFill>
                <a:latin typeface="Cambria" panose="02040503050406030204" pitchFamily="18" charset="0"/>
              </a:rPr>
              <a:t>Dãy Trường Sơn chạy dọc miền Trung nước ta. Đường lên Trường Sơn có nhiều cánh rừng hoang vu. Trong rừng, cây mọc tầng tầng lớp lớp, núi đá chen lẫn đồi cây, sương phủ quanh năm. Nơi đó có những nguồn suối không bao giờ cạn, những bãi chuối đỏ rực trời hoa đỏ, những rừng lau bát ngát, ngày đêm giũ lá rào rào,… Đó là xứ sở của loài voi.</a:t>
            </a:r>
          </a:p>
          <a:p>
            <a:pPr algn="just"/>
            <a:r>
              <a:rPr lang="en-US" sz="2600" b="1" dirty="0">
                <a:solidFill>
                  <a:prstClr val="black"/>
                </a:solidFill>
                <a:latin typeface="Cambria" panose="02040503050406030204" pitchFamily="18" charset="0"/>
              </a:rPr>
              <a:t>   </a:t>
            </a:r>
            <a:r>
              <a:rPr lang="vi-VN" sz="2600" b="1" dirty="0">
                <a:solidFill>
                  <a:prstClr val="black"/>
                </a:solidFill>
                <a:latin typeface="Cambria" panose="02040503050406030204" pitchFamily="18" charset="0"/>
              </a:rPr>
              <a:t>Voi sống thành từng bầy rất đông. Chúng ăn rất khỏe. Để nuôi sống cơ thể to lớn của mình, mỗi con voi phải ăn khoảng 150 ki-lô-gam cây cỏ mỗi ngày. Chúng phải đi liên tục để tìm cái ăn. Từ trên núi, chúng xuống đồng cỏ, rồi từ đồng cỏ, chúng lại lên núi. Buổi trưa, chúng trú nắng trong cánh rừng rậm. Chiều xuống, chúng đi tắm ở những quãng sông vắng, rồi lại lững thững lên bãi tìm thức ăn. Vào lúc rạng sáng và chiều tà, chúng rống rền vang, oai nghiêm và đầy uy lực.</a:t>
            </a:r>
          </a:p>
        </p:txBody>
      </p:sp>
      <p:pic>
        <p:nvPicPr>
          <p:cNvPr id="25" name="Picture 24">
            <a:extLst>
              <a:ext uri="{FF2B5EF4-FFF2-40B4-BE49-F238E27FC236}">
                <a16:creationId xmlns:a16="http://schemas.microsoft.com/office/drawing/2014/main" id="{93D8B934-48AE-F34E-2191-2892F88874EC}"/>
              </a:ext>
            </a:extLst>
          </p:cNvPr>
          <p:cNvPicPr>
            <a:picLocks noChangeAspect="1"/>
          </p:cNvPicPr>
          <p:nvPr/>
        </p:nvPicPr>
        <p:blipFill>
          <a:blip r:embed="rId2"/>
          <a:stretch>
            <a:fillRect/>
          </a:stretch>
        </p:blipFill>
        <p:spPr>
          <a:xfrm>
            <a:off x="3140716" y="596640"/>
            <a:ext cx="5910567" cy="746268"/>
          </a:xfrm>
          <a:prstGeom prst="rect">
            <a:avLst/>
          </a:prstGeom>
        </p:spPr>
      </p:pic>
    </p:spTree>
    <p:extLst>
      <p:ext uri="{BB962C8B-B14F-4D97-AF65-F5344CB8AC3E}">
        <p14:creationId xmlns:p14="http://schemas.microsoft.com/office/powerpoint/2010/main" val="378014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93D8B934-48AE-F34E-2191-2892F88874EC}"/>
              </a:ext>
            </a:extLst>
          </p:cNvPr>
          <p:cNvPicPr>
            <a:picLocks noChangeAspect="1"/>
          </p:cNvPicPr>
          <p:nvPr/>
        </p:nvPicPr>
        <p:blipFill>
          <a:blip r:embed="rId2"/>
          <a:stretch>
            <a:fillRect/>
          </a:stretch>
        </p:blipFill>
        <p:spPr>
          <a:xfrm>
            <a:off x="3092778" y="808056"/>
            <a:ext cx="6737963" cy="850735"/>
          </a:xfrm>
          <a:prstGeom prst="rect">
            <a:avLst/>
          </a:prstGeom>
        </p:spPr>
      </p:pic>
      <p:pic>
        <p:nvPicPr>
          <p:cNvPr id="3" name="Picture 2">
            <a:extLst>
              <a:ext uri="{FF2B5EF4-FFF2-40B4-BE49-F238E27FC236}">
                <a16:creationId xmlns:a16="http://schemas.microsoft.com/office/drawing/2014/main" id="{B05A4D6C-8810-967C-6137-20139297D2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012" y="3120656"/>
            <a:ext cx="5993219" cy="3281685"/>
          </a:xfrm>
          <a:prstGeom prst="rect">
            <a:avLst/>
          </a:prstGeom>
          <a:ln>
            <a:noFill/>
          </a:ln>
          <a:effectLst>
            <a:softEdge rad="112500"/>
          </a:effectLst>
        </p:spPr>
      </p:pic>
      <p:sp>
        <p:nvSpPr>
          <p:cNvPr id="27" name="TextBox 26">
            <a:extLst>
              <a:ext uri="{FF2B5EF4-FFF2-40B4-BE49-F238E27FC236}">
                <a16:creationId xmlns:a16="http://schemas.microsoft.com/office/drawing/2014/main" id="{EDDFED42-8A20-C8AF-CB82-5C318F160931}"/>
              </a:ext>
            </a:extLst>
          </p:cNvPr>
          <p:cNvSpPr txBox="1"/>
          <p:nvPr/>
        </p:nvSpPr>
        <p:spPr>
          <a:xfrm>
            <a:off x="345254" y="1658791"/>
            <a:ext cx="11501492" cy="2169825"/>
          </a:xfrm>
          <a:prstGeom prst="rect">
            <a:avLst/>
          </a:prstGeom>
          <a:noFill/>
        </p:spPr>
        <p:txBody>
          <a:bodyPr wrap="square" rtlCol="0">
            <a:spAutoFit/>
          </a:bodyPr>
          <a:lstStyle/>
          <a:p>
            <a:pPr algn="just"/>
            <a:r>
              <a:rPr lang="en-US" sz="2700" b="1" dirty="0">
                <a:solidFill>
                  <a:prstClr val="black"/>
                </a:solidFill>
                <a:latin typeface="Cambria" panose="02040503050406030204" pitchFamily="18" charset="0"/>
              </a:rPr>
              <a:t>     V</a:t>
            </a:r>
            <a:r>
              <a:rPr lang="vi-VN" sz="2700" b="1" dirty="0">
                <a:solidFill>
                  <a:prstClr val="black"/>
                </a:solidFill>
                <a:latin typeface="Cambria" panose="02040503050406030204" pitchFamily="18" charset="0"/>
              </a:rPr>
              <a:t>oi là loài vật thông minh, có tình nghĩa. Chúng tận tâm và thương mến nhau chẳng khác gì con người. Một con đau yếu thì cả bầy biếng ăn, ngơ ngác. Một con sa bẫy thì cả bầy tìm cách cứu giúp, dù có phải chịu đói khát hoặc tạm dừng chuyến đi.</a:t>
            </a:r>
          </a:p>
          <a:p>
            <a:pPr algn="r"/>
            <a:r>
              <a:rPr lang="vi-VN" sz="2700" b="1" i="1" dirty="0">
                <a:solidFill>
                  <a:prstClr val="black"/>
                </a:solidFill>
                <a:latin typeface="Cambria" panose="02040503050406030204" pitchFamily="18" charset="0"/>
              </a:rPr>
              <a:t>(Theo Vũ Hùng</a:t>
            </a:r>
            <a:r>
              <a:rPr lang="en-US" sz="2700" b="1" i="1" dirty="0">
                <a:solidFill>
                  <a:prstClr val="black"/>
                </a:solidFill>
                <a:latin typeface="Cambria" panose="02040503050406030204" pitchFamily="18" charset="0"/>
              </a:rPr>
              <a:t>)</a:t>
            </a:r>
            <a:endParaRPr lang="vi-VN" sz="2700" b="1" i="1" dirty="0">
              <a:solidFill>
                <a:prstClr val="black"/>
              </a:solidFill>
              <a:latin typeface="Cambria" panose="02040503050406030204" pitchFamily="18" charset="0"/>
            </a:endParaRPr>
          </a:p>
        </p:txBody>
      </p:sp>
    </p:spTree>
    <p:extLst>
      <p:ext uri="{BB962C8B-B14F-4D97-AF65-F5344CB8AC3E}">
        <p14:creationId xmlns:p14="http://schemas.microsoft.com/office/powerpoint/2010/main" val="32275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FDA306C-05FA-26A6-DE06-A51DE6D0CDDC}"/>
              </a:ext>
            </a:extLst>
          </p:cNvPr>
          <p:cNvGrpSpPr/>
          <p:nvPr/>
        </p:nvGrpSpPr>
        <p:grpSpPr>
          <a:xfrm>
            <a:off x="1611008" y="2294312"/>
            <a:ext cx="4484991" cy="1330036"/>
            <a:chOff x="1047403" y="2294312"/>
            <a:chExt cx="4484991" cy="1330036"/>
          </a:xfrm>
        </p:grpSpPr>
        <p:sp>
          <p:nvSpPr>
            <p:cNvPr id="5" name="Rectangle: Rounded Corners 4">
              <a:extLst>
                <a:ext uri="{FF2B5EF4-FFF2-40B4-BE49-F238E27FC236}">
                  <a16:creationId xmlns:a16="http://schemas.microsoft.com/office/drawing/2014/main" id="{A05ED0AE-7272-066D-DF81-9ECF03987105}"/>
                </a:ext>
              </a:extLst>
            </p:cNvPr>
            <p:cNvSpPr/>
            <p:nvPr/>
          </p:nvSpPr>
          <p:spPr>
            <a:xfrm>
              <a:off x="1047403" y="2294312"/>
              <a:ext cx="4156363" cy="1330036"/>
            </a:xfrm>
            <a:prstGeom prst="roundRect">
              <a:avLst>
                <a:gd name="adj" fmla="val 45417"/>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570AC17-C39A-B4AB-9BB4-4AF59F98D892}"/>
                </a:ext>
              </a:extLst>
            </p:cNvPr>
            <p:cNvSpPr txBox="1"/>
            <p:nvPr/>
          </p:nvSpPr>
          <p:spPr>
            <a:xfrm>
              <a:off x="1376032" y="2423562"/>
              <a:ext cx="4156362" cy="830997"/>
            </a:xfrm>
            <a:prstGeom prst="rect">
              <a:avLst/>
            </a:prstGeom>
            <a:noFill/>
          </p:spPr>
          <p:txBody>
            <a:bodyPr wrap="square" rtlCol="0">
              <a:spAutoFit/>
            </a:bodyPr>
            <a:lstStyle/>
            <a:p>
              <a:r>
                <a:rPr lang="en-US" sz="4800" b="1" dirty="0" err="1">
                  <a:solidFill>
                    <a:prstClr val="black"/>
                  </a:solidFill>
                  <a:latin typeface="Cambria" panose="02040503050406030204" pitchFamily="18" charset="0"/>
                </a:rPr>
                <a:t>Trường</a:t>
              </a:r>
              <a:r>
                <a:rPr lang="en-US" sz="4800" b="1" dirty="0">
                  <a:solidFill>
                    <a:prstClr val="black"/>
                  </a:solidFill>
                  <a:latin typeface="Cambria" panose="02040503050406030204" pitchFamily="18" charset="0"/>
                </a:rPr>
                <a:t> </a:t>
              </a:r>
              <a:r>
                <a:rPr lang="en-US" sz="4800" b="1" dirty="0" err="1">
                  <a:solidFill>
                    <a:prstClr val="black"/>
                  </a:solidFill>
                  <a:latin typeface="Cambria" panose="02040503050406030204" pitchFamily="18" charset="0"/>
                </a:rPr>
                <a:t>Sơn</a:t>
              </a:r>
              <a:endParaRPr lang="vi-VN" sz="4800" b="1" i="1" dirty="0">
                <a:solidFill>
                  <a:prstClr val="black"/>
                </a:solidFill>
                <a:latin typeface="Cambria" panose="02040503050406030204" pitchFamily="18" charset="0"/>
              </a:endParaRPr>
            </a:p>
          </p:txBody>
        </p:sp>
      </p:grpSp>
      <p:grpSp>
        <p:nvGrpSpPr>
          <p:cNvPr id="8" name="Group 7">
            <a:extLst>
              <a:ext uri="{FF2B5EF4-FFF2-40B4-BE49-F238E27FC236}">
                <a16:creationId xmlns:a16="http://schemas.microsoft.com/office/drawing/2014/main" id="{456F078A-9F65-689A-0D2D-DDEBCD7D846B}"/>
              </a:ext>
            </a:extLst>
          </p:cNvPr>
          <p:cNvGrpSpPr/>
          <p:nvPr/>
        </p:nvGrpSpPr>
        <p:grpSpPr>
          <a:xfrm>
            <a:off x="6684543" y="2273404"/>
            <a:ext cx="3056314" cy="1330036"/>
            <a:chOff x="1047403" y="2294312"/>
            <a:chExt cx="4156363" cy="1330036"/>
          </a:xfrm>
        </p:grpSpPr>
        <p:sp>
          <p:nvSpPr>
            <p:cNvPr id="9" name="Rectangle: Rounded Corners 8">
              <a:extLst>
                <a:ext uri="{FF2B5EF4-FFF2-40B4-BE49-F238E27FC236}">
                  <a16:creationId xmlns:a16="http://schemas.microsoft.com/office/drawing/2014/main" id="{5C160C79-056F-D8BD-2843-1FC575939195}"/>
                </a:ext>
              </a:extLst>
            </p:cNvPr>
            <p:cNvSpPr/>
            <p:nvPr/>
          </p:nvSpPr>
          <p:spPr>
            <a:xfrm>
              <a:off x="1047403" y="2294312"/>
              <a:ext cx="4156363" cy="1330036"/>
            </a:xfrm>
            <a:prstGeom prst="roundRect">
              <a:avLst>
                <a:gd name="adj" fmla="val 45417"/>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FE806C6-09C0-75B8-9369-CF197D04824A}"/>
                </a:ext>
              </a:extLst>
            </p:cNvPr>
            <p:cNvSpPr txBox="1"/>
            <p:nvPr/>
          </p:nvSpPr>
          <p:spPr>
            <a:xfrm>
              <a:off x="1941268" y="2506942"/>
              <a:ext cx="2461678" cy="830997"/>
            </a:xfrm>
            <a:prstGeom prst="rect">
              <a:avLst/>
            </a:prstGeom>
            <a:noFill/>
          </p:spPr>
          <p:txBody>
            <a:bodyPr wrap="square" rtlCol="0">
              <a:spAutoFit/>
            </a:bodyPr>
            <a:lstStyle/>
            <a:p>
              <a:r>
                <a:rPr lang="en-US" sz="4800" b="1" dirty="0" err="1">
                  <a:solidFill>
                    <a:prstClr val="black"/>
                  </a:solidFill>
                  <a:latin typeface="Cambria" panose="02040503050406030204" pitchFamily="18" charset="0"/>
                </a:rPr>
                <a:t>xứ</a:t>
              </a:r>
              <a:r>
                <a:rPr lang="en-US" sz="4800" b="1" dirty="0">
                  <a:solidFill>
                    <a:prstClr val="black"/>
                  </a:solidFill>
                  <a:latin typeface="Cambria" panose="02040503050406030204" pitchFamily="18" charset="0"/>
                </a:rPr>
                <a:t> </a:t>
              </a:r>
              <a:r>
                <a:rPr lang="en-US" sz="4800" b="1" dirty="0" err="1">
                  <a:solidFill>
                    <a:prstClr val="black"/>
                  </a:solidFill>
                  <a:latin typeface="Cambria" panose="02040503050406030204" pitchFamily="18" charset="0"/>
                </a:rPr>
                <a:t>sở</a:t>
              </a:r>
              <a:endParaRPr lang="vi-VN" sz="4800" b="1" i="1" dirty="0">
                <a:solidFill>
                  <a:prstClr val="black"/>
                </a:solidFill>
                <a:latin typeface="Cambria" panose="02040503050406030204" pitchFamily="18" charset="0"/>
              </a:endParaRPr>
            </a:p>
          </p:txBody>
        </p:sp>
      </p:grpSp>
      <p:grpSp>
        <p:nvGrpSpPr>
          <p:cNvPr id="11" name="Group 10">
            <a:extLst>
              <a:ext uri="{FF2B5EF4-FFF2-40B4-BE49-F238E27FC236}">
                <a16:creationId xmlns:a16="http://schemas.microsoft.com/office/drawing/2014/main" id="{2F99F5E3-7B6F-F769-BA8C-8763C2935388}"/>
              </a:ext>
            </a:extLst>
          </p:cNvPr>
          <p:cNvGrpSpPr/>
          <p:nvPr/>
        </p:nvGrpSpPr>
        <p:grpSpPr>
          <a:xfrm>
            <a:off x="1611009" y="4049886"/>
            <a:ext cx="4038241" cy="1330036"/>
            <a:chOff x="1047403" y="2294312"/>
            <a:chExt cx="4156363" cy="1330036"/>
          </a:xfrm>
        </p:grpSpPr>
        <p:sp>
          <p:nvSpPr>
            <p:cNvPr id="12" name="Rectangle: Rounded Corners 11">
              <a:extLst>
                <a:ext uri="{FF2B5EF4-FFF2-40B4-BE49-F238E27FC236}">
                  <a16:creationId xmlns:a16="http://schemas.microsoft.com/office/drawing/2014/main" id="{5E83F794-D877-36B1-A203-EFC4257980ED}"/>
                </a:ext>
              </a:extLst>
            </p:cNvPr>
            <p:cNvSpPr/>
            <p:nvPr/>
          </p:nvSpPr>
          <p:spPr>
            <a:xfrm>
              <a:off x="1047403" y="2294312"/>
              <a:ext cx="4156363" cy="1330036"/>
            </a:xfrm>
            <a:prstGeom prst="roundRect">
              <a:avLst>
                <a:gd name="adj" fmla="val 45417"/>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CD7E733-4C71-4F4E-D28F-2E346F87216F}"/>
                </a:ext>
              </a:extLst>
            </p:cNvPr>
            <p:cNvSpPr txBox="1"/>
            <p:nvPr/>
          </p:nvSpPr>
          <p:spPr>
            <a:xfrm>
              <a:off x="1578764" y="2522923"/>
              <a:ext cx="3215214" cy="830997"/>
            </a:xfrm>
            <a:prstGeom prst="rect">
              <a:avLst/>
            </a:prstGeom>
            <a:noFill/>
          </p:spPr>
          <p:txBody>
            <a:bodyPr wrap="square" rtlCol="0">
              <a:spAutoFit/>
            </a:bodyPr>
            <a:lstStyle/>
            <a:p>
              <a:r>
                <a:rPr lang="en-US" sz="4800" b="1" dirty="0">
                  <a:solidFill>
                    <a:prstClr val="black"/>
                  </a:solidFill>
                  <a:latin typeface="Cambria" panose="02040503050406030204" pitchFamily="18" charset="0"/>
                </a:rPr>
                <a:t>ki-</a:t>
              </a:r>
              <a:r>
                <a:rPr lang="en-US" sz="4800" b="1" dirty="0" err="1">
                  <a:solidFill>
                    <a:prstClr val="black"/>
                  </a:solidFill>
                  <a:latin typeface="Cambria" panose="02040503050406030204" pitchFamily="18" charset="0"/>
                </a:rPr>
                <a:t>lô</a:t>
              </a:r>
              <a:r>
                <a:rPr lang="en-US" sz="4800" b="1" dirty="0">
                  <a:solidFill>
                    <a:prstClr val="black"/>
                  </a:solidFill>
                  <a:latin typeface="Cambria" panose="02040503050406030204" pitchFamily="18" charset="0"/>
                </a:rPr>
                <a:t>-gam</a:t>
              </a:r>
              <a:endParaRPr lang="vi-VN" sz="4800" b="1" i="1" dirty="0">
                <a:solidFill>
                  <a:prstClr val="black"/>
                </a:solidFill>
                <a:latin typeface="Cambria" panose="02040503050406030204" pitchFamily="18" charset="0"/>
              </a:endParaRPr>
            </a:p>
          </p:txBody>
        </p:sp>
      </p:grpSp>
      <p:grpSp>
        <p:nvGrpSpPr>
          <p:cNvPr id="14" name="Group 13">
            <a:extLst>
              <a:ext uri="{FF2B5EF4-FFF2-40B4-BE49-F238E27FC236}">
                <a16:creationId xmlns:a16="http://schemas.microsoft.com/office/drawing/2014/main" id="{643E9A2C-5EC6-DE17-737D-EB1B52D5C01F}"/>
              </a:ext>
            </a:extLst>
          </p:cNvPr>
          <p:cNvGrpSpPr/>
          <p:nvPr/>
        </p:nvGrpSpPr>
        <p:grpSpPr>
          <a:xfrm>
            <a:off x="6684543" y="4028978"/>
            <a:ext cx="3056314" cy="1330036"/>
            <a:chOff x="1047403" y="2294312"/>
            <a:chExt cx="4156363" cy="1330036"/>
          </a:xfrm>
        </p:grpSpPr>
        <p:sp>
          <p:nvSpPr>
            <p:cNvPr id="15" name="Rectangle: Rounded Corners 14">
              <a:extLst>
                <a:ext uri="{FF2B5EF4-FFF2-40B4-BE49-F238E27FC236}">
                  <a16:creationId xmlns:a16="http://schemas.microsoft.com/office/drawing/2014/main" id="{F83379F2-5BDF-1BFD-29E2-BDE8AC5658B8}"/>
                </a:ext>
              </a:extLst>
            </p:cNvPr>
            <p:cNvSpPr/>
            <p:nvPr/>
          </p:nvSpPr>
          <p:spPr>
            <a:xfrm>
              <a:off x="1047403" y="2294312"/>
              <a:ext cx="4156363" cy="1330036"/>
            </a:xfrm>
            <a:prstGeom prst="roundRect">
              <a:avLst>
                <a:gd name="adj" fmla="val 45417"/>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F0DCFAF-069A-DE76-E583-E5468B17B50F}"/>
                </a:ext>
              </a:extLst>
            </p:cNvPr>
            <p:cNvSpPr txBox="1"/>
            <p:nvPr/>
          </p:nvSpPr>
          <p:spPr>
            <a:xfrm>
              <a:off x="2167361" y="2543830"/>
              <a:ext cx="2461678" cy="830997"/>
            </a:xfrm>
            <a:prstGeom prst="rect">
              <a:avLst/>
            </a:prstGeom>
            <a:noFill/>
          </p:spPr>
          <p:txBody>
            <a:bodyPr wrap="square" rtlCol="0">
              <a:spAutoFit/>
            </a:bodyPr>
            <a:lstStyle/>
            <a:p>
              <a:r>
                <a:rPr lang="en-US" sz="4800" b="1" dirty="0" err="1">
                  <a:solidFill>
                    <a:prstClr val="black"/>
                  </a:solidFill>
                  <a:latin typeface="Cambria" panose="02040503050406030204" pitchFamily="18" charset="0"/>
                </a:rPr>
                <a:t>rống</a:t>
              </a:r>
              <a:endParaRPr lang="vi-VN" sz="4800" b="1" i="1" dirty="0">
                <a:solidFill>
                  <a:prstClr val="black"/>
                </a:solidFill>
                <a:latin typeface="Cambria" panose="02040503050406030204" pitchFamily="18" charset="0"/>
              </a:endParaRPr>
            </a:p>
          </p:txBody>
        </p:sp>
      </p:grpSp>
      <p:pic>
        <p:nvPicPr>
          <p:cNvPr id="2" name="Picture 1">
            <a:extLst>
              <a:ext uri="{FF2B5EF4-FFF2-40B4-BE49-F238E27FC236}">
                <a16:creationId xmlns:a16="http://schemas.microsoft.com/office/drawing/2014/main" id="{BA920B1C-77A2-A4F9-DB0C-3C1306A2BF90}"/>
              </a:ext>
            </a:extLst>
          </p:cNvPr>
          <p:cNvPicPr>
            <a:picLocks noChangeAspect="1"/>
          </p:cNvPicPr>
          <p:nvPr/>
        </p:nvPicPr>
        <p:blipFill rotWithShape="1">
          <a:blip r:embed="rId2"/>
          <a:srcRect l="11782" r="12255" b="1491"/>
          <a:stretch/>
        </p:blipFill>
        <p:spPr>
          <a:xfrm>
            <a:off x="2127269" y="679341"/>
            <a:ext cx="7613588" cy="1381294"/>
          </a:xfrm>
          <a:prstGeom prst="rect">
            <a:avLst/>
          </a:prstGeom>
        </p:spPr>
      </p:pic>
    </p:spTree>
    <p:extLst>
      <p:ext uri="{BB962C8B-B14F-4D97-AF65-F5344CB8AC3E}">
        <p14:creationId xmlns:p14="http://schemas.microsoft.com/office/powerpoint/2010/main" val="308315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FDA306C-05FA-26A6-DE06-A51DE6D0CDDC}"/>
              </a:ext>
            </a:extLst>
          </p:cNvPr>
          <p:cNvGrpSpPr/>
          <p:nvPr/>
        </p:nvGrpSpPr>
        <p:grpSpPr>
          <a:xfrm>
            <a:off x="1349332" y="2261061"/>
            <a:ext cx="9493333" cy="2959332"/>
            <a:chOff x="1047403" y="2294312"/>
            <a:chExt cx="9493333" cy="2959332"/>
          </a:xfrm>
        </p:grpSpPr>
        <p:sp>
          <p:nvSpPr>
            <p:cNvPr id="5" name="Rectangle: Rounded Corners 4">
              <a:extLst>
                <a:ext uri="{FF2B5EF4-FFF2-40B4-BE49-F238E27FC236}">
                  <a16:creationId xmlns:a16="http://schemas.microsoft.com/office/drawing/2014/main" id="{A05ED0AE-7272-066D-DF81-9ECF03987105}"/>
                </a:ext>
              </a:extLst>
            </p:cNvPr>
            <p:cNvSpPr/>
            <p:nvPr/>
          </p:nvSpPr>
          <p:spPr>
            <a:xfrm>
              <a:off x="1047403" y="2294312"/>
              <a:ext cx="9493333" cy="2959332"/>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570AC17-C39A-B4AB-9BB4-4AF59F98D892}"/>
                </a:ext>
              </a:extLst>
            </p:cNvPr>
            <p:cNvSpPr txBox="1"/>
            <p:nvPr/>
          </p:nvSpPr>
          <p:spPr>
            <a:xfrm>
              <a:off x="1376032" y="2496705"/>
              <a:ext cx="9164704" cy="2554545"/>
            </a:xfrm>
            <a:prstGeom prst="rect">
              <a:avLst/>
            </a:prstGeom>
            <a:noFill/>
          </p:spPr>
          <p:txBody>
            <a:bodyPr wrap="square" rtlCol="0">
              <a:spAutoFit/>
            </a:bodyPr>
            <a:lstStyle/>
            <a:p>
              <a:r>
                <a:rPr lang="en-US" sz="4000" dirty="0">
                  <a:solidFill>
                    <a:prstClr val="black"/>
                  </a:solidFill>
                  <a:latin typeface="Cambria" panose="02040503050406030204" pitchFamily="18" charset="0"/>
                </a:rPr>
                <a:t>  </a:t>
              </a:r>
              <a:r>
                <a:rPr lang="vi-VN" sz="4000" dirty="0">
                  <a:solidFill>
                    <a:prstClr val="black"/>
                  </a:solidFill>
                  <a:latin typeface="Cambria" panose="02040503050406030204" pitchFamily="18" charset="0"/>
                </a:rPr>
                <a:t>Nơi đó có những nguồn suối không bao giờ cạn,</a:t>
              </a:r>
              <a:r>
                <a:rPr lang="en-US" sz="4000" b="1" dirty="0">
                  <a:solidFill>
                    <a:srgbClr val="C00000"/>
                  </a:solidFill>
                  <a:latin typeface="Cambria" panose="02040503050406030204" pitchFamily="18" charset="0"/>
                </a:rPr>
                <a:t>/</a:t>
              </a:r>
              <a:r>
                <a:rPr lang="vi-VN" sz="4000" dirty="0">
                  <a:solidFill>
                    <a:prstClr val="black"/>
                  </a:solidFill>
                  <a:latin typeface="Cambria" panose="02040503050406030204" pitchFamily="18" charset="0"/>
                </a:rPr>
                <a:t> những bãi chuối đỏ rực trời hoa đỏ,</a:t>
              </a:r>
              <a:r>
                <a:rPr lang="en-US" sz="4000" b="1" dirty="0">
                  <a:solidFill>
                    <a:srgbClr val="C00000"/>
                  </a:solidFill>
                  <a:latin typeface="Cambria" panose="02040503050406030204" pitchFamily="18" charset="0"/>
                </a:rPr>
                <a:t>/</a:t>
              </a:r>
              <a:r>
                <a:rPr lang="vi-VN" sz="4000" dirty="0">
                  <a:solidFill>
                    <a:prstClr val="black"/>
                  </a:solidFill>
                  <a:latin typeface="Cambria" panose="02040503050406030204" pitchFamily="18" charset="0"/>
                </a:rPr>
                <a:t> những rừng lau bát ngát,</a:t>
              </a:r>
              <a:r>
                <a:rPr lang="en-US" sz="4000" b="1" dirty="0">
                  <a:solidFill>
                    <a:srgbClr val="C00000"/>
                  </a:solidFill>
                  <a:latin typeface="Cambria" panose="02040503050406030204" pitchFamily="18" charset="0"/>
                </a:rPr>
                <a:t>/</a:t>
              </a:r>
              <a:r>
                <a:rPr lang="vi-VN" sz="4000" b="1" dirty="0">
                  <a:solidFill>
                    <a:srgbClr val="C00000"/>
                  </a:solidFill>
                  <a:latin typeface="Cambria" panose="02040503050406030204" pitchFamily="18" charset="0"/>
                </a:rPr>
                <a:t> </a:t>
              </a:r>
              <a:r>
                <a:rPr lang="vi-VN" sz="4000" dirty="0">
                  <a:solidFill>
                    <a:prstClr val="black"/>
                  </a:solidFill>
                  <a:latin typeface="Cambria" panose="02040503050406030204" pitchFamily="18" charset="0"/>
                </a:rPr>
                <a:t>ngày đêm giũ lá rào rào,… </a:t>
              </a:r>
              <a:r>
                <a:rPr lang="en-US" sz="4000" b="1" dirty="0">
                  <a:solidFill>
                    <a:srgbClr val="C00000"/>
                  </a:solidFill>
                  <a:latin typeface="Cambria" panose="02040503050406030204" pitchFamily="18" charset="0"/>
                </a:rPr>
                <a:t>//</a:t>
              </a:r>
              <a:endParaRPr lang="vi-VN" sz="4000" b="1" i="1" dirty="0">
                <a:solidFill>
                  <a:srgbClr val="C00000"/>
                </a:solidFill>
                <a:latin typeface="Cambria" panose="02040503050406030204" pitchFamily="18" charset="0"/>
              </a:endParaRPr>
            </a:p>
          </p:txBody>
        </p:sp>
      </p:grpSp>
      <p:pic>
        <p:nvPicPr>
          <p:cNvPr id="2" name="Picture 1">
            <a:extLst>
              <a:ext uri="{FF2B5EF4-FFF2-40B4-BE49-F238E27FC236}">
                <a16:creationId xmlns:a16="http://schemas.microsoft.com/office/drawing/2014/main" id="{D271253B-90B8-BE02-E0A0-C5BC7F33A724}"/>
              </a:ext>
            </a:extLst>
          </p:cNvPr>
          <p:cNvPicPr>
            <a:picLocks noChangeAspect="1"/>
          </p:cNvPicPr>
          <p:nvPr/>
        </p:nvPicPr>
        <p:blipFill>
          <a:blip r:embed="rId2"/>
          <a:stretch>
            <a:fillRect/>
          </a:stretch>
        </p:blipFill>
        <p:spPr>
          <a:xfrm>
            <a:off x="1248966" y="757663"/>
            <a:ext cx="10022693" cy="1402202"/>
          </a:xfrm>
          <a:prstGeom prst="rect">
            <a:avLst/>
          </a:prstGeom>
        </p:spPr>
      </p:pic>
    </p:spTree>
    <p:extLst>
      <p:ext uri="{BB962C8B-B14F-4D97-AF65-F5344CB8AC3E}">
        <p14:creationId xmlns:p14="http://schemas.microsoft.com/office/powerpoint/2010/main" val="339728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FDA306C-05FA-26A6-DE06-A51DE6D0CDDC}"/>
              </a:ext>
            </a:extLst>
          </p:cNvPr>
          <p:cNvGrpSpPr/>
          <p:nvPr/>
        </p:nvGrpSpPr>
        <p:grpSpPr>
          <a:xfrm>
            <a:off x="1087658" y="2692910"/>
            <a:ext cx="9493333" cy="1828801"/>
            <a:chOff x="1047403" y="2244023"/>
            <a:chExt cx="9493333" cy="1828801"/>
          </a:xfrm>
        </p:grpSpPr>
        <p:sp>
          <p:nvSpPr>
            <p:cNvPr id="5" name="Rectangle: Rounded Corners 4">
              <a:extLst>
                <a:ext uri="{FF2B5EF4-FFF2-40B4-BE49-F238E27FC236}">
                  <a16:creationId xmlns:a16="http://schemas.microsoft.com/office/drawing/2014/main" id="{A05ED0AE-7272-066D-DF81-9ECF03987105}"/>
                </a:ext>
              </a:extLst>
            </p:cNvPr>
            <p:cNvSpPr/>
            <p:nvPr/>
          </p:nvSpPr>
          <p:spPr>
            <a:xfrm>
              <a:off x="1047403" y="2244023"/>
              <a:ext cx="9493333" cy="1828801"/>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570AC17-C39A-B4AB-9BB4-4AF59F98D892}"/>
                </a:ext>
              </a:extLst>
            </p:cNvPr>
            <p:cNvSpPr txBox="1"/>
            <p:nvPr/>
          </p:nvSpPr>
          <p:spPr>
            <a:xfrm>
              <a:off x="1376032" y="2496705"/>
              <a:ext cx="9164704" cy="1323439"/>
            </a:xfrm>
            <a:prstGeom prst="rect">
              <a:avLst/>
            </a:prstGeom>
            <a:noFill/>
          </p:spPr>
          <p:txBody>
            <a:bodyPr wrap="square" rtlCol="0">
              <a:spAutoFit/>
            </a:bodyPr>
            <a:lstStyle/>
            <a:p>
              <a:r>
                <a:rPr lang="vi-VN" sz="4000" b="1" dirty="0">
                  <a:latin typeface="Cambria" panose="02040503050406030204" pitchFamily="18" charset="0"/>
                </a:rPr>
                <a:t>Chúng tận tâm và thương mến nhau</a:t>
              </a:r>
              <a:r>
                <a:rPr lang="en-US" sz="4000" b="1" dirty="0">
                  <a:solidFill>
                    <a:srgbClr val="C00000"/>
                  </a:solidFill>
                  <a:latin typeface="Cambria" panose="02040503050406030204" pitchFamily="18" charset="0"/>
                </a:rPr>
                <a:t>/</a:t>
              </a:r>
              <a:r>
                <a:rPr lang="vi-VN" sz="4000" b="1" dirty="0">
                  <a:latin typeface="Cambria" panose="02040503050406030204" pitchFamily="18" charset="0"/>
                </a:rPr>
                <a:t> chẳng khác gì con người. </a:t>
              </a:r>
              <a:r>
                <a:rPr lang="en-US" sz="4000" b="1" dirty="0">
                  <a:solidFill>
                    <a:srgbClr val="C00000"/>
                  </a:solidFill>
                  <a:latin typeface="Cambria" panose="02040503050406030204" pitchFamily="18" charset="0"/>
                </a:rPr>
                <a:t>//</a:t>
              </a:r>
              <a:endParaRPr lang="vi-VN" sz="4000" b="1" i="1" dirty="0">
                <a:solidFill>
                  <a:srgbClr val="C00000"/>
                </a:solidFill>
                <a:latin typeface="Cambria" panose="02040503050406030204" pitchFamily="18" charset="0"/>
              </a:endParaRPr>
            </a:p>
          </p:txBody>
        </p:sp>
      </p:grpSp>
      <p:pic>
        <p:nvPicPr>
          <p:cNvPr id="2" name="Picture 1">
            <a:extLst>
              <a:ext uri="{FF2B5EF4-FFF2-40B4-BE49-F238E27FC236}">
                <a16:creationId xmlns:a16="http://schemas.microsoft.com/office/drawing/2014/main" id="{702E6A58-BCD9-7200-6BA6-1A757D1AFFE7}"/>
              </a:ext>
            </a:extLst>
          </p:cNvPr>
          <p:cNvPicPr>
            <a:picLocks noChangeAspect="1"/>
          </p:cNvPicPr>
          <p:nvPr/>
        </p:nvPicPr>
        <p:blipFill>
          <a:blip r:embed="rId2"/>
          <a:stretch>
            <a:fillRect/>
          </a:stretch>
        </p:blipFill>
        <p:spPr>
          <a:xfrm>
            <a:off x="987292" y="1038028"/>
            <a:ext cx="10022693" cy="1402202"/>
          </a:xfrm>
          <a:prstGeom prst="rect">
            <a:avLst/>
          </a:prstGeom>
        </p:spPr>
      </p:pic>
    </p:spTree>
    <p:extLst>
      <p:ext uri="{BB962C8B-B14F-4D97-AF65-F5344CB8AC3E}">
        <p14:creationId xmlns:p14="http://schemas.microsoft.com/office/powerpoint/2010/main" val="280101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06A3826-9F7A-6B5B-D6C4-48549E87C767}"/>
              </a:ext>
            </a:extLst>
          </p:cNvPr>
          <p:cNvGrpSpPr/>
          <p:nvPr/>
        </p:nvGrpSpPr>
        <p:grpSpPr>
          <a:xfrm>
            <a:off x="962616" y="2107969"/>
            <a:ext cx="3310126" cy="960247"/>
            <a:chOff x="1080655" y="2358936"/>
            <a:chExt cx="3310126" cy="960247"/>
          </a:xfrm>
        </p:grpSpPr>
        <p:sp>
          <p:nvSpPr>
            <p:cNvPr id="4" name="Rectangle: Rounded Corners 3">
              <a:extLst>
                <a:ext uri="{FF2B5EF4-FFF2-40B4-BE49-F238E27FC236}">
                  <a16:creationId xmlns:a16="http://schemas.microsoft.com/office/drawing/2014/main" id="{0011848B-F544-252E-7E60-452370777F0B}"/>
                </a:ext>
              </a:extLst>
            </p:cNvPr>
            <p:cNvSpPr/>
            <p:nvPr/>
          </p:nvSpPr>
          <p:spPr>
            <a:xfrm>
              <a:off x="1080655" y="2358936"/>
              <a:ext cx="3014750" cy="960247"/>
            </a:xfrm>
            <a:prstGeom prst="roundRect">
              <a:avLst>
                <a:gd name="adj" fmla="val 45417"/>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327377F-3E3E-3462-FF36-976C12B6C8C9}"/>
                </a:ext>
              </a:extLst>
            </p:cNvPr>
            <p:cNvSpPr txBox="1"/>
            <p:nvPr/>
          </p:nvSpPr>
          <p:spPr>
            <a:xfrm>
              <a:off x="1376032" y="2423562"/>
              <a:ext cx="3014749" cy="830997"/>
            </a:xfrm>
            <a:prstGeom prst="rect">
              <a:avLst/>
            </a:prstGeom>
            <a:noFill/>
          </p:spPr>
          <p:txBody>
            <a:bodyPr wrap="square" rtlCol="0">
              <a:spAutoFit/>
            </a:bodyPr>
            <a:lstStyle/>
            <a:p>
              <a:r>
                <a:rPr lang="en-US" sz="4800" b="1" dirty="0" err="1">
                  <a:solidFill>
                    <a:prstClr val="black"/>
                  </a:solidFill>
                  <a:latin typeface="Cambria" panose="02040503050406030204" pitchFamily="18" charset="0"/>
                </a:rPr>
                <a:t>Đoạn</a:t>
              </a:r>
              <a:r>
                <a:rPr lang="en-US" sz="4800" b="1" dirty="0">
                  <a:solidFill>
                    <a:prstClr val="black"/>
                  </a:solidFill>
                  <a:latin typeface="Cambria" panose="02040503050406030204" pitchFamily="18" charset="0"/>
                </a:rPr>
                <a:t> 1:</a:t>
              </a:r>
              <a:endParaRPr lang="vi-VN" sz="4800" b="1" dirty="0">
                <a:solidFill>
                  <a:prstClr val="black"/>
                </a:solidFill>
                <a:latin typeface="Cambria" panose="02040503050406030204" pitchFamily="18" charset="0"/>
              </a:endParaRPr>
            </a:p>
          </p:txBody>
        </p:sp>
      </p:grpSp>
      <p:sp>
        <p:nvSpPr>
          <p:cNvPr id="8" name="TextBox 7">
            <a:extLst>
              <a:ext uri="{FF2B5EF4-FFF2-40B4-BE49-F238E27FC236}">
                <a16:creationId xmlns:a16="http://schemas.microsoft.com/office/drawing/2014/main" id="{D5A8D7B8-5F4F-AB53-427A-1AFC1642457A}"/>
              </a:ext>
            </a:extLst>
          </p:cNvPr>
          <p:cNvSpPr txBox="1"/>
          <p:nvPr/>
        </p:nvSpPr>
        <p:spPr>
          <a:xfrm>
            <a:off x="3977366" y="2266463"/>
            <a:ext cx="7919258" cy="769441"/>
          </a:xfrm>
          <a:prstGeom prst="rect">
            <a:avLst/>
          </a:prstGeom>
          <a:noFill/>
        </p:spPr>
        <p:txBody>
          <a:bodyPr wrap="square" rtlCol="0">
            <a:spAutoFit/>
          </a:bodyPr>
          <a:lstStyle/>
          <a:p>
            <a:r>
              <a:rPr lang="en-US" sz="4400" b="1" dirty="0" err="1">
                <a:solidFill>
                  <a:prstClr val="black"/>
                </a:solidFill>
                <a:latin typeface="Cambria" panose="02040503050406030204" pitchFamily="18" charset="0"/>
              </a:rPr>
              <a:t>Từ</a:t>
            </a:r>
            <a:r>
              <a:rPr lang="en-US" sz="4400" b="1" dirty="0">
                <a:solidFill>
                  <a:prstClr val="black"/>
                </a:solidFill>
                <a:latin typeface="Cambria" panose="02040503050406030204" pitchFamily="18" charset="0"/>
              </a:rPr>
              <a:t> </a:t>
            </a:r>
            <a:r>
              <a:rPr lang="en-US" sz="4400" b="1" dirty="0" err="1">
                <a:solidFill>
                  <a:prstClr val="black"/>
                </a:solidFill>
                <a:latin typeface="Cambria" panose="02040503050406030204" pitchFamily="18" charset="0"/>
              </a:rPr>
              <a:t>đầu</a:t>
            </a:r>
            <a:r>
              <a:rPr lang="en-US" sz="4400" b="1" dirty="0">
                <a:solidFill>
                  <a:prstClr val="black"/>
                </a:solidFill>
                <a:latin typeface="Cambria" panose="02040503050406030204" pitchFamily="18" charset="0"/>
              </a:rPr>
              <a:t> </a:t>
            </a:r>
            <a:r>
              <a:rPr lang="en-US" sz="4400" b="1" dirty="0" err="1">
                <a:solidFill>
                  <a:prstClr val="black"/>
                </a:solidFill>
                <a:latin typeface="Cambria" panose="02040503050406030204" pitchFamily="18" charset="0"/>
              </a:rPr>
              <a:t>đến</a:t>
            </a:r>
            <a:r>
              <a:rPr lang="en-US" sz="4400" b="1" dirty="0">
                <a:solidFill>
                  <a:prstClr val="black"/>
                </a:solidFill>
                <a:latin typeface="Cambria" panose="02040503050406030204" pitchFamily="18" charset="0"/>
              </a:rPr>
              <a:t> </a:t>
            </a:r>
            <a:r>
              <a:rPr lang="en-US" sz="4400" b="1" i="1" dirty="0" err="1">
                <a:solidFill>
                  <a:prstClr val="black"/>
                </a:solidFill>
                <a:latin typeface="Cambria" panose="02040503050406030204" pitchFamily="18" charset="0"/>
              </a:rPr>
              <a:t>xứ</a:t>
            </a:r>
            <a:r>
              <a:rPr lang="en-US" sz="4400" b="1" i="1" dirty="0">
                <a:solidFill>
                  <a:prstClr val="black"/>
                </a:solidFill>
                <a:latin typeface="Cambria" panose="02040503050406030204" pitchFamily="18" charset="0"/>
              </a:rPr>
              <a:t> </a:t>
            </a:r>
            <a:r>
              <a:rPr lang="en-US" sz="4400" b="1" i="1" dirty="0" err="1">
                <a:solidFill>
                  <a:prstClr val="black"/>
                </a:solidFill>
                <a:latin typeface="Cambria" panose="02040503050406030204" pitchFamily="18" charset="0"/>
              </a:rPr>
              <a:t>sở</a:t>
            </a:r>
            <a:r>
              <a:rPr lang="en-US" sz="4400" b="1" i="1" dirty="0">
                <a:solidFill>
                  <a:prstClr val="black"/>
                </a:solidFill>
                <a:latin typeface="Cambria" panose="02040503050406030204" pitchFamily="18" charset="0"/>
              </a:rPr>
              <a:t> </a:t>
            </a:r>
            <a:r>
              <a:rPr lang="en-US" sz="4400" b="1" i="1" dirty="0" err="1">
                <a:solidFill>
                  <a:prstClr val="black"/>
                </a:solidFill>
                <a:latin typeface="Cambria" panose="02040503050406030204" pitchFamily="18" charset="0"/>
              </a:rPr>
              <a:t>của</a:t>
            </a:r>
            <a:r>
              <a:rPr lang="en-US" sz="4400" b="1" i="1" dirty="0">
                <a:solidFill>
                  <a:prstClr val="black"/>
                </a:solidFill>
                <a:latin typeface="Cambria" panose="02040503050406030204" pitchFamily="18" charset="0"/>
              </a:rPr>
              <a:t> </a:t>
            </a:r>
            <a:r>
              <a:rPr lang="en-US" sz="4400" b="1" i="1" dirty="0" err="1">
                <a:solidFill>
                  <a:prstClr val="black"/>
                </a:solidFill>
                <a:latin typeface="Cambria" panose="02040503050406030204" pitchFamily="18" charset="0"/>
              </a:rPr>
              <a:t>loài</a:t>
            </a:r>
            <a:r>
              <a:rPr lang="en-US" sz="4400" b="1" i="1" dirty="0">
                <a:solidFill>
                  <a:prstClr val="black"/>
                </a:solidFill>
                <a:latin typeface="Cambria" panose="02040503050406030204" pitchFamily="18" charset="0"/>
              </a:rPr>
              <a:t> </a:t>
            </a:r>
            <a:r>
              <a:rPr lang="en-US" sz="4400" b="1" i="1" dirty="0" err="1">
                <a:solidFill>
                  <a:prstClr val="black"/>
                </a:solidFill>
                <a:latin typeface="Cambria" panose="02040503050406030204" pitchFamily="18" charset="0"/>
              </a:rPr>
              <a:t>voi</a:t>
            </a:r>
            <a:r>
              <a:rPr lang="en-US" sz="4400" b="1" i="1" dirty="0">
                <a:solidFill>
                  <a:prstClr val="black"/>
                </a:solidFill>
                <a:latin typeface="Cambria" panose="02040503050406030204" pitchFamily="18" charset="0"/>
              </a:rPr>
              <a:t>.</a:t>
            </a:r>
            <a:endParaRPr lang="vi-VN" sz="4400" b="1" i="1" dirty="0">
              <a:solidFill>
                <a:prstClr val="black"/>
              </a:solidFill>
              <a:latin typeface="Cambria" panose="02040503050406030204" pitchFamily="18" charset="0"/>
            </a:endParaRPr>
          </a:p>
        </p:txBody>
      </p:sp>
      <p:grpSp>
        <p:nvGrpSpPr>
          <p:cNvPr id="9" name="Group 8">
            <a:extLst>
              <a:ext uri="{FF2B5EF4-FFF2-40B4-BE49-F238E27FC236}">
                <a16:creationId xmlns:a16="http://schemas.microsoft.com/office/drawing/2014/main" id="{C3BE90E8-C7BB-9E5E-C1F9-9D640515D511}"/>
              </a:ext>
            </a:extLst>
          </p:cNvPr>
          <p:cNvGrpSpPr/>
          <p:nvPr/>
        </p:nvGrpSpPr>
        <p:grpSpPr>
          <a:xfrm>
            <a:off x="962616" y="3429000"/>
            <a:ext cx="3310126" cy="960247"/>
            <a:chOff x="1080655" y="2358936"/>
            <a:chExt cx="3310126" cy="960247"/>
          </a:xfrm>
        </p:grpSpPr>
        <p:sp>
          <p:nvSpPr>
            <p:cNvPr id="10" name="Rectangle: Rounded Corners 9">
              <a:extLst>
                <a:ext uri="{FF2B5EF4-FFF2-40B4-BE49-F238E27FC236}">
                  <a16:creationId xmlns:a16="http://schemas.microsoft.com/office/drawing/2014/main" id="{71ADB8B6-998E-C8AC-9ABC-F1200CD4544E}"/>
                </a:ext>
              </a:extLst>
            </p:cNvPr>
            <p:cNvSpPr/>
            <p:nvPr/>
          </p:nvSpPr>
          <p:spPr>
            <a:xfrm>
              <a:off x="1080655" y="2358936"/>
              <a:ext cx="3014750" cy="960247"/>
            </a:xfrm>
            <a:prstGeom prst="roundRect">
              <a:avLst>
                <a:gd name="adj" fmla="val 45417"/>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4F4638E-4D8B-BEBD-539B-956E9F74CC70}"/>
                </a:ext>
              </a:extLst>
            </p:cNvPr>
            <p:cNvSpPr txBox="1"/>
            <p:nvPr/>
          </p:nvSpPr>
          <p:spPr>
            <a:xfrm>
              <a:off x="1376032" y="2423562"/>
              <a:ext cx="3014749" cy="830997"/>
            </a:xfrm>
            <a:prstGeom prst="rect">
              <a:avLst/>
            </a:prstGeom>
            <a:noFill/>
          </p:spPr>
          <p:txBody>
            <a:bodyPr wrap="square" rtlCol="0">
              <a:spAutoFit/>
            </a:bodyPr>
            <a:lstStyle/>
            <a:p>
              <a:r>
                <a:rPr lang="en-US" sz="4800" b="1" dirty="0" err="1">
                  <a:solidFill>
                    <a:prstClr val="black"/>
                  </a:solidFill>
                  <a:latin typeface="Cambria" panose="02040503050406030204" pitchFamily="18" charset="0"/>
                </a:rPr>
                <a:t>Đoạn</a:t>
              </a:r>
              <a:r>
                <a:rPr lang="en-US" sz="4800" b="1" dirty="0">
                  <a:solidFill>
                    <a:prstClr val="black"/>
                  </a:solidFill>
                  <a:latin typeface="Cambria" panose="02040503050406030204" pitchFamily="18" charset="0"/>
                </a:rPr>
                <a:t> 2:</a:t>
              </a:r>
              <a:endParaRPr lang="vi-VN" sz="4800" b="1" dirty="0">
                <a:solidFill>
                  <a:prstClr val="black"/>
                </a:solidFill>
                <a:latin typeface="Cambria" panose="02040503050406030204" pitchFamily="18" charset="0"/>
              </a:endParaRPr>
            </a:p>
          </p:txBody>
        </p:sp>
      </p:grpSp>
      <p:grpSp>
        <p:nvGrpSpPr>
          <p:cNvPr id="12" name="Group 11">
            <a:extLst>
              <a:ext uri="{FF2B5EF4-FFF2-40B4-BE49-F238E27FC236}">
                <a16:creationId xmlns:a16="http://schemas.microsoft.com/office/drawing/2014/main" id="{DD7BF009-90A4-A459-0231-0680C286DAE7}"/>
              </a:ext>
            </a:extLst>
          </p:cNvPr>
          <p:cNvGrpSpPr/>
          <p:nvPr/>
        </p:nvGrpSpPr>
        <p:grpSpPr>
          <a:xfrm>
            <a:off x="962616" y="4750031"/>
            <a:ext cx="3310126" cy="960247"/>
            <a:chOff x="1080655" y="2358936"/>
            <a:chExt cx="3310126" cy="960247"/>
          </a:xfrm>
        </p:grpSpPr>
        <p:sp>
          <p:nvSpPr>
            <p:cNvPr id="13" name="Rectangle: Rounded Corners 12">
              <a:extLst>
                <a:ext uri="{FF2B5EF4-FFF2-40B4-BE49-F238E27FC236}">
                  <a16:creationId xmlns:a16="http://schemas.microsoft.com/office/drawing/2014/main" id="{7AD85A7C-2B45-F067-8B6E-0C3C721F6158}"/>
                </a:ext>
              </a:extLst>
            </p:cNvPr>
            <p:cNvSpPr/>
            <p:nvPr/>
          </p:nvSpPr>
          <p:spPr>
            <a:xfrm>
              <a:off x="1080655" y="2358936"/>
              <a:ext cx="3014750" cy="960247"/>
            </a:xfrm>
            <a:prstGeom prst="roundRect">
              <a:avLst>
                <a:gd name="adj" fmla="val 45417"/>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58B6B56-A1AC-0327-E827-06051714DACB}"/>
                </a:ext>
              </a:extLst>
            </p:cNvPr>
            <p:cNvSpPr txBox="1"/>
            <p:nvPr/>
          </p:nvSpPr>
          <p:spPr>
            <a:xfrm>
              <a:off x="1376032" y="2423562"/>
              <a:ext cx="3014749" cy="830997"/>
            </a:xfrm>
            <a:prstGeom prst="rect">
              <a:avLst/>
            </a:prstGeom>
            <a:noFill/>
          </p:spPr>
          <p:txBody>
            <a:bodyPr wrap="square" rtlCol="0">
              <a:spAutoFit/>
            </a:bodyPr>
            <a:lstStyle/>
            <a:p>
              <a:r>
                <a:rPr lang="en-US" sz="4800" b="1" dirty="0" err="1">
                  <a:solidFill>
                    <a:prstClr val="black"/>
                  </a:solidFill>
                  <a:latin typeface="Cambria" panose="02040503050406030204" pitchFamily="18" charset="0"/>
                </a:rPr>
                <a:t>Đoạn</a:t>
              </a:r>
              <a:r>
                <a:rPr lang="en-US" sz="4800" b="1" dirty="0">
                  <a:solidFill>
                    <a:prstClr val="black"/>
                  </a:solidFill>
                  <a:latin typeface="Cambria" panose="02040503050406030204" pitchFamily="18" charset="0"/>
                </a:rPr>
                <a:t> 3:</a:t>
              </a:r>
              <a:endParaRPr lang="vi-VN" sz="4800" b="1" dirty="0">
                <a:solidFill>
                  <a:prstClr val="black"/>
                </a:solidFill>
                <a:latin typeface="Cambria" panose="02040503050406030204" pitchFamily="18" charset="0"/>
              </a:endParaRPr>
            </a:p>
          </p:txBody>
        </p:sp>
      </p:grpSp>
      <p:sp>
        <p:nvSpPr>
          <p:cNvPr id="15" name="TextBox 14">
            <a:extLst>
              <a:ext uri="{FF2B5EF4-FFF2-40B4-BE49-F238E27FC236}">
                <a16:creationId xmlns:a16="http://schemas.microsoft.com/office/drawing/2014/main" id="{4AB4AFD0-3DFE-CB83-6B3C-623DE615671D}"/>
              </a:ext>
            </a:extLst>
          </p:cNvPr>
          <p:cNvSpPr txBox="1"/>
          <p:nvPr/>
        </p:nvSpPr>
        <p:spPr>
          <a:xfrm>
            <a:off x="4113140" y="3525938"/>
            <a:ext cx="7919258" cy="769441"/>
          </a:xfrm>
          <a:prstGeom prst="rect">
            <a:avLst/>
          </a:prstGeom>
          <a:noFill/>
        </p:spPr>
        <p:txBody>
          <a:bodyPr wrap="square" rtlCol="0">
            <a:spAutoFit/>
          </a:bodyPr>
          <a:lstStyle/>
          <a:p>
            <a:r>
              <a:rPr lang="en-US" sz="4400" b="1" dirty="0" err="1">
                <a:solidFill>
                  <a:prstClr val="black"/>
                </a:solidFill>
                <a:latin typeface="Cambria" panose="02040503050406030204" pitchFamily="18" charset="0"/>
              </a:rPr>
              <a:t>Tiếp</a:t>
            </a:r>
            <a:r>
              <a:rPr lang="en-US" sz="4400" b="1" dirty="0">
                <a:solidFill>
                  <a:prstClr val="black"/>
                </a:solidFill>
                <a:latin typeface="Cambria" panose="02040503050406030204" pitchFamily="18" charset="0"/>
              </a:rPr>
              <a:t> </a:t>
            </a:r>
            <a:r>
              <a:rPr lang="en-US" sz="4400" b="1" dirty="0" err="1">
                <a:solidFill>
                  <a:prstClr val="black"/>
                </a:solidFill>
                <a:latin typeface="Cambria" panose="02040503050406030204" pitchFamily="18" charset="0"/>
              </a:rPr>
              <a:t>đến</a:t>
            </a:r>
            <a:r>
              <a:rPr lang="en-US" sz="4400" b="1" dirty="0">
                <a:solidFill>
                  <a:prstClr val="black"/>
                </a:solidFill>
                <a:latin typeface="Cambria" panose="02040503050406030204" pitchFamily="18" charset="0"/>
              </a:rPr>
              <a:t> </a:t>
            </a:r>
            <a:r>
              <a:rPr lang="en-US" sz="4400" b="1" i="1" dirty="0" err="1">
                <a:solidFill>
                  <a:prstClr val="black"/>
                </a:solidFill>
                <a:latin typeface="Cambria" panose="02040503050406030204" pitchFamily="18" charset="0"/>
              </a:rPr>
              <a:t>đầy</a:t>
            </a:r>
            <a:r>
              <a:rPr lang="en-US" sz="4400" b="1" i="1" dirty="0">
                <a:solidFill>
                  <a:prstClr val="black"/>
                </a:solidFill>
                <a:latin typeface="Cambria" panose="02040503050406030204" pitchFamily="18" charset="0"/>
              </a:rPr>
              <a:t> </a:t>
            </a:r>
            <a:r>
              <a:rPr lang="en-US" sz="4400" b="1" i="1" dirty="0" err="1">
                <a:solidFill>
                  <a:prstClr val="black"/>
                </a:solidFill>
                <a:latin typeface="Cambria" panose="02040503050406030204" pitchFamily="18" charset="0"/>
              </a:rPr>
              <a:t>uy</a:t>
            </a:r>
            <a:r>
              <a:rPr lang="en-US" sz="4400" b="1" i="1" dirty="0">
                <a:solidFill>
                  <a:prstClr val="black"/>
                </a:solidFill>
                <a:latin typeface="Cambria" panose="02040503050406030204" pitchFamily="18" charset="0"/>
              </a:rPr>
              <a:t> </a:t>
            </a:r>
            <a:r>
              <a:rPr lang="en-US" sz="4400" b="1" i="1" dirty="0" err="1">
                <a:solidFill>
                  <a:prstClr val="black"/>
                </a:solidFill>
                <a:latin typeface="Cambria" panose="02040503050406030204" pitchFamily="18" charset="0"/>
              </a:rPr>
              <a:t>lực</a:t>
            </a:r>
            <a:r>
              <a:rPr lang="en-US" sz="4400" b="1" i="1" dirty="0">
                <a:solidFill>
                  <a:prstClr val="black"/>
                </a:solidFill>
                <a:latin typeface="Cambria" panose="02040503050406030204" pitchFamily="18" charset="0"/>
              </a:rPr>
              <a:t>.</a:t>
            </a:r>
            <a:endParaRPr lang="vi-VN" sz="4400" b="1" i="1" dirty="0">
              <a:solidFill>
                <a:prstClr val="black"/>
              </a:solidFill>
              <a:latin typeface="Cambria" panose="02040503050406030204" pitchFamily="18" charset="0"/>
            </a:endParaRPr>
          </a:p>
        </p:txBody>
      </p:sp>
      <p:sp>
        <p:nvSpPr>
          <p:cNvPr id="16" name="TextBox 15">
            <a:extLst>
              <a:ext uri="{FF2B5EF4-FFF2-40B4-BE49-F238E27FC236}">
                <a16:creationId xmlns:a16="http://schemas.microsoft.com/office/drawing/2014/main" id="{D8DCDC74-DD9B-6719-87EF-5CCCC31D4618}"/>
              </a:ext>
            </a:extLst>
          </p:cNvPr>
          <p:cNvSpPr txBox="1"/>
          <p:nvPr/>
        </p:nvSpPr>
        <p:spPr>
          <a:xfrm>
            <a:off x="4113140" y="4876213"/>
            <a:ext cx="7919258" cy="769441"/>
          </a:xfrm>
          <a:prstGeom prst="rect">
            <a:avLst/>
          </a:prstGeom>
          <a:noFill/>
        </p:spPr>
        <p:txBody>
          <a:bodyPr wrap="square" rtlCol="0">
            <a:spAutoFit/>
          </a:bodyPr>
          <a:lstStyle/>
          <a:p>
            <a:r>
              <a:rPr lang="en-US" sz="4400" b="1" dirty="0" err="1">
                <a:solidFill>
                  <a:prstClr val="black"/>
                </a:solidFill>
                <a:latin typeface="Cambria" panose="02040503050406030204" pitchFamily="18" charset="0"/>
              </a:rPr>
              <a:t>Còn</a:t>
            </a:r>
            <a:r>
              <a:rPr lang="en-US" sz="4400" b="1" dirty="0">
                <a:solidFill>
                  <a:prstClr val="black"/>
                </a:solidFill>
                <a:latin typeface="Cambria" panose="02040503050406030204" pitchFamily="18" charset="0"/>
              </a:rPr>
              <a:t> </a:t>
            </a:r>
            <a:r>
              <a:rPr lang="en-US" sz="4400" b="1" dirty="0" err="1">
                <a:solidFill>
                  <a:prstClr val="black"/>
                </a:solidFill>
                <a:latin typeface="Cambria" panose="02040503050406030204" pitchFamily="18" charset="0"/>
              </a:rPr>
              <a:t>lại</a:t>
            </a:r>
            <a:endParaRPr lang="vi-VN" sz="4400" b="1" i="1" dirty="0">
              <a:solidFill>
                <a:prstClr val="black"/>
              </a:solidFill>
              <a:latin typeface="Cambria" panose="02040503050406030204" pitchFamily="18" charset="0"/>
            </a:endParaRPr>
          </a:p>
        </p:txBody>
      </p:sp>
      <p:pic>
        <p:nvPicPr>
          <p:cNvPr id="6" name="Picture 5">
            <a:extLst>
              <a:ext uri="{FF2B5EF4-FFF2-40B4-BE49-F238E27FC236}">
                <a16:creationId xmlns:a16="http://schemas.microsoft.com/office/drawing/2014/main" id="{7139FAF3-A81B-0127-9E8C-C20EDFA299F5}"/>
              </a:ext>
            </a:extLst>
          </p:cNvPr>
          <p:cNvPicPr>
            <a:picLocks noChangeAspect="1"/>
          </p:cNvPicPr>
          <p:nvPr/>
        </p:nvPicPr>
        <p:blipFill>
          <a:blip r:embed="rId2"/>
          <a:stretch>
            <a:fillRect/>
          </a:stretch>
        </p:blipFill>
        <p:spPr>
          <a:xfrm>
            <a:off x="962616" y="785022"/>
            <a:ext cx="10016596" cy="1322947"/>
          </a:xfrm>
          <a:prstGeom prst="rect">
            <a:avLst/>
          </a:prstGeom>
        </p:spPr>
      </p:pic>
    </p:spTree>
    <p:extLst>
      <p:ext uri="{BB962C8B-B14F-4D97-AF65-F5344CB8AC3E}">
        <p14:creationId xmlns:p14="http://schemas.microsoft.com/office/powerpoint/2010/main" val="22507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TotalTime>
  <Words>505</Words>
  <Application>Microsoft Office PowerPoint</Application>
  <PresentationFormat>Widescreen</PresentationFormat>
  <Paragraphs>26</Paragraphs>
  <Slides>14</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Times New Roman</vt:lpstr>
      <vt:lpstr>Arial</vt:lpstr>
      <vt:lpstr>Calibri</vt:lpstr>
      <vt:lpstr>Cambria</vt:lpstr>
      <vt:lpstr>Wingdings</vt:lpstr>
      <vt:lpstr>Office Theme</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KhHuyen</dc:creator>
  <cp:keywords>MNT</cp:keywords>
  <cp:lastModifiedBy>ADMIN</cp:lastModifiedBy>
  <cp:revision>37</cp:revision>
  <dcterms:created xsi:type="dcterms:W3CDTF">2023-01-03T08:27:30Z</dcterms:created>
  <dcterms:modified xsi:type="dcterms:W3CDTF">2025-02-15T12:44:09Z</dcterms:modified>
</cp:coreProperties>
</file>