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9.wdp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8.wdp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microsoft.com/office/2007/relationships/hdphoto" Target="../media/hdphoto11.wdp"/><Relationship Id="rId4" Type="http://schemas.microsoft.com/office/2007/relationships/hdphoto" Target="../media/hdphoto4.wdp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43393" y="2179917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878" y="3601072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4748" y="2762151"/>
            <a:ext cx="3895682" cy="1072989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700030C-61C3-73FF-C313-61F36F0276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" y="88183"/>
            <a:ext cx="1844528" cy="1740301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7B5659FF-88A9-F586-C419-B343EBC829E0}"/>
              </a:ext>
            </a:extLst>
          </p:cNvPr>
          <p:cNvSpPr txBox="1"/>
          <p:nvPr/>
        </p:nvSpPr>
        <p:spPr>
          <a:xfrm>
            <a:off x="2225624" y="1378599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459748" y="37139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589</Words>
  <Application>Microsoft Office PowerPoint</Application>
  <PresentationFormat>Widescreen</PresentationFormat>
  <Paragraphs>84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47</cp:revision>
  <dcterms:created xsi:type="dcterms:W3CDTF">2022-11-11T05:35:10Z</dcterms:created>
  <dcterms:modified xsi:type="dcterms:W3CDTF">2025-02-22T08:10:18Z</dcterms:modified>
</cp:coreProperties>
</file>