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5"/>
  </p:notesMasterIdLst>
  <p:sldIdLst>
    <p:sldId id="285" r:id="rId3"/>
    <p:sldId id="286" r:id="rId4"/>
    <p:sldId id="287" r:id="rId5"/>
    <p:sldId id="291" r:id="rId6"/>
    <p:sldId id="419" r:id="rId7"/>
    <p:sldId id="292" r:id="rId8"/>
    <p:sldId id="296" r:id="rId9"/>
    <p:sldId id="420" r:id="rId10"/>
    <p:sldId id="421" r:id="rId11"/>
    <p:sldId id="297" r:id="rId12"/>
    <p:sldId id="424" r:id="rId13"/>
    <p:sldId id="425" r:id="rId14"/>
    <p:sldId id="426" r:id="rId15"/>
    <p:sldId id="293" r:id="rId16"/>
    <p:sldId id="427" r:id="rId17"/>
    <p:sldId id="428" r:id="rId18"/>
    <p:sldId id="429" r:id="rId19"/>
    <p:sldId id="434" r:id="rId20"/>
    <p:sldId id="431" r:id="rId21"/>
    <p:sldId id="432" r:id="rId22"/>
    <p:sldId id="433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99" autoAdjust="0"/>
  </p:normalViewPr>
  <p:slideViewPr>
    <p:cSldViewPr snapToGrid="0">
      <p:cViewPr varScale="1">
        <p:scale>
          <a:sx n="48" d="100"/>
          <a:sy n="48" d="100"/>
        </p:scale>
        <p:origin x="67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EF453-7642-47DA-B90F-CF209BFFC97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AAB06-0B73-479B-B8C7-7BCADCAD2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AAB06-0B73-479B-B8C7-7BCADCAD29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7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AAB06-0B73-479B-B8C7-7BCADCAD29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8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AAB06-0B73-479B-B8C7-7BCADCAD29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AAB06-0B73-479B-B8C7-7BCADCAD29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28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AAB06-0B73-479B-B8C7-7BCADCAD29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9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5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6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4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6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6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6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5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9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4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0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4B255B-C0D3-4B00-B990-D6E65D4AE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2" b="79"/>
          <a:stretch/>
        </p:blipFill>
        <p:spPr>
          <a:xfrm>
            <a:off x="-94801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9EFA609-5CFC-47FD-AEAF-5CADB07FB8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/>
        </p:blipFill>
        <p:spPr>
          <a:xfrm>
            <a:off x="3807821" y="748655"/>
            <a:ext cx="3871401" cy="3833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E3C9C4-7C65-4C80-945E-2222C43DE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38" y="3980439"/>
            <a:ext cx="2944623" cy="2877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6879BB-5C16-4CDB-8678-D1FC2F2C4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8899" y="3889109"/>
            <a:ext cx="7108552" cy="3194581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709792E2-ED7D-3B1A-4246-3BBBF7E11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" y="91296"/>
            <a:ext cx="1393457" cy="1314718"/>
          </a:xfrm>
          <a:prstGeom prst="ellipse">
            <a:avLst/>
          </a:prstGeom>
        </p:spPr>
      </p:pic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8F0DDD84-3D34-541B-E936-B4F661998221}"/>
              </a:ext>
            </a:extLst>
          </p:cNvPr>
          <p:cNvSpPr txBox="1"/>
          <p:nvPr/>
        </p:nvSpPr>
        <p:spPr>
          <a:xfrm>
            <a:off x="1982779" y="40769"/>
            <a:ext cx="779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1296365" y="989635"/>
            <a:ext cx="9977377" cy="50002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多边形: 形状 40">
            <a:extLst>
              <a:ext uri="{FF2B5EF4-FFF2-40B4-BE49-F238E27FC236}">
                <a16:creationId xmlns:a16="http://schemas.microsoft.com/office/drawing/2014/main" id="{870CA9C0-9582-4DE6-9EB6-882472899689}"/>
              </a:ext>
            </a:extLst>
          </p:cNvPr>
          <p:cNvSpPr/>
          <p:nvPr/>
        </p:nvSpPr>
        <p:spPr>
          <a:xfrm>
            <a:off x="3889850" y="1271599"/>
            <a:ext cx="4662490" cy="70391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48B5C-A039-43F4-854D-FEC4E3691312}"/>
              </a:ext>
            </a:extLst>
          </p:cNvPr>
          <p:cNvSpPr txBox="1"/>
          <p:nvPr/>
        </p:nvSpPr>
        <p:spPr>
          <a:xfrm>
            <a:off x="4119971" y="1331169"/>
            <a:ext cx="420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14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14F4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EF9ECF-3F12-40BA-AAB7-6FA69B04EAF3}"/>
              </a:ext>
            </a:extLst>
          </p:cNvPr>
          <p:cNvGrpSpPr/>
          <p:nvPr/>
        </p:nvGrpSpPr>
        <p:grpSpPr>
          <a:xfrm>
            <a:off x="2353554" y="2249995"/>
            <a:ext cx="8292221" cy="3562796"/>
            <a:chOff x="2650888" y="992979"/>
            <a:chExt cx="7445374" cy="308615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020C1DC-EA76-4228-89D6-35A4E8875A04}"/>
                </a:ext>
              </a:extLst>
            </p:cNvPr>
            <p:cNvSpPr/>
            <p:nvPr/>
          </p:nvSpPr>
          <p:spPr>
            <a:xfrm>
              <a:off x="2650888" y="992979"/>
              <a:ext cx="7445374" cy="3086150"/>
            </a:xfrm>
            <a:prstGeom prst="roundRect">
              <a:avLst/>
            </a:prstGeom>
            <a:ln>
              <a:noFill/>
            </a:ln>
            <a:effectLst>
              <a:softEdge rad="3175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EC56C0D-7F80-49E0-992D-534C9158A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8380" y="1357858"/>
              <a:ext cx="5572227" cy="2188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2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1296365" y="638175"/>
            <a:ext cx="9977377" cy="53517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3898D948-05CC-4C33-B64F-1A7295C804E8}"/>
              </a:ext>
            </a:extLst>
          </p:cNvPr>
          <p:cNvSpPr/>
          <p:nvPr/>
        </p:nvSpPr>
        <p:spPr>
          <a:xfrm>
            <a:off x="2329941" y="2365393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EF6FA6-F2CF-4FE6-9364-48CEDAEF6678}"/>
              </a:ext>
            </a:extLst>
          </p:cNvPr>
          <p:cNvSpPr/>
          <p:nvPr/>
        </p:nvSpPr>
        <p:spPr>
          <a:xfrm>
            <a:off x="1470380" y="808000"/>
            <a:ext cx="7798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altLang="zh-CN" sz="3200" b="1" kern="0" dirty="0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b="1" kern="0" dirty="0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toàn</a:t>
            </a:r>
            <a:r>
              <a:rPr lang="en-US" altLang="zh-CN" sz="3200" b="1" kern="0" dirty="0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bài</a:t>
            </a:r>
            <a:endParaRPr lang="zh-CN" altLang="en-US" sz="3200" b="1" kern="0" dirty="0">
              <a:solidFill>
                <a:srgbClr val="0070C0"/>
              </a:solidFill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906279-F21B-44A1-BD33-FA597CE7EB63}"/>
              </a:ext>
            </a:extLst>
          </p:cNvPr>
          <p:cNvSpPr/>
          <p:nvPr/>
        </p:nvSpPr>
        <p:spPr>
          <a:xfrm>
            <a:off x="4267803" y="1421739"/>
            <a:ext cx="3946593" cy="712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2000"/>
              </a:lnSpc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Tiêu</a:t>
            </a:r>
            <a:r>
              <a:rPr lang="en-US" altLang="zh-CN" sz="3600" b="1" dirty="0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chí</a:t>
            </a:r>
            <a:r>
              <a:rPr lang="en-US" altLang="zh-CN" sz="3600" b="1" dirty="0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đánh</a:t>
            </a:r>
            <a:r>
              <a:rPr lang="en-US" altLang="zh-CN" sz="3600" b="1" dirty="0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giá</a:t>
            </a:r>
            <a:endParaRPr lang="en-US" altLang="zh-CN" sz="3600" b="1" dirty="0">
              <a:solidFill>
                <a:srgbClr val="FF1531"/>
              </a:solidFill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4C48D2-DC64-4A0E-8053-3EDDCC84BDAE}"/>
              </a:ext>
            </a:extLst>
          </p:cNvPr>
          <p:cNvSpPr/>
          <p:nvPr/>
        </p:nvSpPr>
        <p:spPr>
          <a:xfrm>
            <a:off x="3082295" y="2472331"/>
            <a:ext cx="1938351" cy="599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2000"/>
              </a:lnSpc>
              <a:buFont typeface="Arial"/>
              <a:buNone/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đúng</a:t>
            </a:r>
            <a:endParaRPr lang="en-US" altLang="zh-CN" sz="3200" dirty="0">
              <a:solidFill>
                <a:prstClr val="black"/>
              </a:solidFill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440168-736E-425C-9697-EE3FDE64D4C3}"/>
              </a:ext>
            </a:extLst>
          </p:cNvPr>
          <p:cNvSpPr/>
          <p:nvPr/>
        </p:nvSpPr>
        <p:spPr>
          <a:xfrm>
            <a:off x="2470875" y="2512719"/>
            <a:ext cx="504000" cy="504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91843595-BFB2-4880-A5CB-255E8C014A7D}"/>
              </a:ext>
            </a:extLst>
          </p:cNvPr>
          <p:cNvSpPr/>
          <p:nvPr/>
        </p:nvSpPr>
        <p:spPr>
          <a:xfrm>
            <a:off x="2329941" y="3342381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FFF09D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A52B84-6E85-4712-B566-054750A05B01}"/>
              </a:ext>
            </a:extLst>
          </p:cNvPr>
          <p:cNvSpPr/>
          <p:nvPr/>
        </p:nvSpPr>
        <p:spPr>
          <a:xfrm>
            <a:off x="3082295" y="3449319"/>
            <a:ext cx="1960793" cy="599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2000"/>
              </a:lnSpc>
              <a:buFont typeface="Arial"/>
              <a:buNone/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 to,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rõ</a:t>
            </a:r>
            <a:endParaRPr lang="en-US" altLang="zh-CN" sz="3200" dirty="0">
              <a:solidFill>
                <a:prstClr val="black"/>
              </a:solidFill>
              <a:latin typeface="Arial" panose="020B0604020202020204" pitchFamily="34" charset="0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0DE653-F1DF-497A-AF34-C3EE23998C61}"/>
              </a:ext>
            </a:extLst>
          </p:cNvPr>
          <p:cNvSpPr/>
          <p:nvPr/>
        </p:nvSpPr>
        <p:spPr>
          <a:xfrm>
            <a:off x="2470875" y="3489707"/>
            <a:ext cx="504000" cy="504000"/>
          </a:xfrm>
          <a:prstGeom prst="ellipse">
            <a:avLst/>
          </a:prstGeom>
          <a:solidFill>
            <a:srgbClr val="FFE443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2" name="Rounded Rectangle 12">
            <a:extLst>
              <a:ext uri="{FF2B5EF4-FFF2-40B4-BE49-F238E27FC236}">
                <a16:creationId xmlns:a16="http://schemas.microsoft.com/office/drawing/2014/main" id="{8BBADA91-0EF7-4A55-B419-330094DF51D5}"/>
              </a:ext>
            </a:extLst>
          </p:cNvPr>
          <p:cNvSpPr/>
          <p:nvPr/>
        </p:nvSpPr>
        <p:spPr>
          <a:xfrm>
            <a:off x="2329940" y="4408123"/>
            <a:ext cx="5119273" cy="798653"/>
          </a:xfrm>
          <a:prstGeom prst="roundRect">
            <a:avLst>
              <a:gd name="adj" fmla="val 50000"/>
            </a:avLst>
          </a:prstGeom>
          <a:solidFill>
            <a:srgbClr val="FFD1C5"/>
          </a:solidFill>
          <a:ln w="12700" cap="flat" cmpd="sng" algn="ctr">
            <a:solidFill>
              <a:srgbClr val="FF5A2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BFB1B1-6C47-4D69-A38B-268EDE120AF4}"/>
              </a:ext>
            </a:extLst>
          </p:cNvPr>
          <p:cNvSpPr/>
          <p:nvPr/>
        </p:nvSpPr>
        <p:spPr>
          <a:xfrm>
            <a:off x="3082295" y="4515061"/>
            <a:ext cx="3736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Ngắt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nghỉ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đúng</a:t>
            </a: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" panose="020B0604020202020204" pitchFamily="34" charset="0"/>
                <a:cs typeface="Arial"/>
                <a:sym typeface="Arial"/>
              </a:rPr>
              <a:t>chỗ</a:t>
            </a:r>
            <a:endParaRPr lang="zh-CN" altLang="en-US" sz="3200" dirty="0">
              <a:solidFill>
                <a:prstClr val="black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85493FB-9C68-4AF3-956A-8BB7A839C1E7}"/>
              </a:ext>
            </a:extLst>
          </p:cNvPr>
          <p:cNvSpPr/>
          <p:nvPr/>
        </p:nvSpPr>
        <p:spPr>
          <a:xfrm>
            <a:off x="2470875" y="4555449"/>
            <a:ext cx="504000" cy="504000"/>
          </a:xfrm>
          <a:prstGeom prst="ellipse">
            <a:avLst/>
          </a:prstGeom>
          <a:solidFill>
            <a:srgbClr val="FFB7A3"/>
          </a:solidFill>
          <a:ln w="12700" cap="flat" cmpd="sng" algn="ctr">
            <a:solidFill>
              <a:srgbClr val="FF5A2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inpin heiti" charset="-122"/>
                <a:cs typeface="Times New Roman" panose="02020603050405020304" pitchFamily="18" charset="0"/>
                <a:sym typeface="Arial"/>
              </a:rPr>
              <a:t>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25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DAE05B89-C101-452A-BF1F-6A6DA8484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431703" y="2339134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1CEC6ACF-06FC-4FBD-99A1-1F6DCB772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402603" y="3327786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788808BB-6549-4DA1-A2FC-E82BD4E1E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7667844" y="4446667"/>
            <a:ext cx="2530483" cy="7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D5452D8-E1EA-4690-96D3-5C1F3A15D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590762" y="870640"/>
            <a:ext cx="511318" cy="5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30025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A9B420-F1DB-4CF1-9B49-B339700B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366837"/>
            <a:ext cx="3925853" cy="4824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85640A-31BB-4A11-AF5B-EBC82416C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762" y="1509712"/>
            <a:ext cx="4080720" cy="4729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D2291E-D0A0-4641-A632-17CD044E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708" y="584040"/>
            <a:ext cx="679153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4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96701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6A896-0D45-4D47-B78F-FDD11EF2D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333375"/>
            <a:ext cx="329565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AEF35-D5B8-4BFE-805D-523D6E2C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7" y="333375"/>
            <a:ext cx="3171825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E4CAF-304F-45E6-B5E0-447F6F56A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12" y="3724275"/>
            <a:ext cx="6181725" cy="2762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541B81-697C-4434-BB86-8666C7713452}"/>
              </a:ext>
            </a:extLst>
          </p:cNvPr>
          <p:cNvSpPr txBox="1"/>
          <p:nvPr/>
        </p:nvSpPr>
        <p:spPr>
          <a:xfrm>
            <a:off x="6962776" y="3400425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khuya, ánh trăng vàng trải rộng bãi cỏ xanh tươi. Nấm khẽ đung đưa, vẻ mặt nghĩ ngợi. Rồi nấm thấy thú vị, liền bật cười khúc khích.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Hà Nhi)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1296365" y="838200"/>
            <a:ext cx="9977377" cy="51516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5E01C01-69E1-41D3-A9DB-EA45349F7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51"/>
            <a:ext cx="1303749" cy="1303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99442C-6862-4DF9-AE44-3CA3805270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27" t="11921" r="14764" b="20863"/>
          <a:stretch/>
        </p:blipFill>
        <p:spPr>
          <a:xfrm>
            <a:off x="3948674" y="1043631"/>
            <a:ext cx="4476749" cy="22587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C35CEE-BAE4-4F81-A8FE-483322BF23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3" b="7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2276" b="17887"/>
          <a:stretch/>
        </p:blipFill>
        <p:spPr>
          <a:xfrm>
            <a:off x="4838700" y="2798834"/>
            <a:ext cx="2725449" cy="333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E01C01-69E1-41D3-A9DB-EA45349F7D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51"/>
            <a:ext cx="1303749" cy="130374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28787BA-D22C-4FDB-9D84-59DFA0DEDCA8}"/>
              </a:ext>
            </a:extLst>
          </p:cNvPr>
          <p:cNvGrpSpPr/>
          <p:nvPr/>
        </p:nvGrpSpPr>
        <p:grpSpPr>
          <a:xfrm>
            <a:off x="2421820" y="459706"/>
            <a:ext cx="5493819" cy="5128665"/>
            <a:chOff x="2421820" y="459706"/>
            <a:chExt cx="5493819" cy="51286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7289FE-12F8-417C-9B7B-7765D7193532}"/>
                </a:ext>
              </a:extLst>
            </p:cNvPr>
            <p:cNvGrpSpPr/>
            <p:nvPr/>
          </p:nvGrpSpPr>
          <p:grpSpPr>
            <a:xfrm rot="405374" flipH="1">
              <a:off x="2421820" y="459706"/>
              <a:ext cx="5493819" cy="5128665"/>
              <a:chOff x="4626472" y="3203091"/>
              <a:chExt cx="4931242" cy="1041448"/>
            </a:xfrm>
            <a:solidFill>
              <a:srgbClr val="CF2665">
                <a:alpha val="63000"/>
              </a:srgbClr>
            </a:solidFill>
          </p:grpSpPr>
          <p:sp>
            <p:nvSpPr>
              <p:cNvPr id="11" name="Rounded Rectangle 7">
                <a:extLst>
                  <a:ext uri="{FF2B5EF4-FFF2-40B4-BE49-F238E27FC236}">
                    <a16:creationId xmlns:a16="http://schemas.microsoft.com/office/drawing/2014/main" id="{5A3EE88A-6550-40D1-B5AE-26575010DF37}"/>
                  </a:ext>
                </a:extLst>
              </p:cNvPr>
              <p:cNvSpPr/>
              <p:nvPr/>
            </p:nvSpPr>
            <p:spPr>
              <a:xfrm>
                <a:off x="4626472" y="3253740"/>
                <a:ext cx="4931242" cy="990799"/>
              </a:xfrm>
              <a:prstGeom prst="wedgeEllipseCallout">
                <a:avLst>
                  <a:gd name="adj1" fmla="val -60309"/>
                  <a:gd name="adj2" fmla="val 8145"/>
                </a:avLst>
              </a:prstGeom>
              <a:grpFill/>
              <a:ln w="57150">
                <a:solidFill>
                  <a:srgbClr val="F3F6F0"/>
                </a:solidFill>
              </a:ln>
              <a:effectLst>
                <a:outerShdw blurRad="1651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EC593E32-AA94-4625-B495-F0374770C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3253731">
                <a:off x="8582638" y="2951047"/>
                <a:ext cx="252629" cy="756718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02CC8E-770D-46C9-94BB-D9B379588839}"/>
                </a:ext>
              </a:extLst>
            </p:cNvPr>
            <p:cNvSpPr/>
            <p:nvPr/>
          </p:nvSpPr>
          <p:spPr>
            <a:xfrm rot="20559448">
              <a:off x="2657469" y="1480179"/>
              <a:ext cx="4993174" cy="3659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"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7A9A">
                      <a:lumMod val="20000"/>
                      <a:lumOff val="80000"/>
                    </a:srgbClr>
                  </a:solidFill>
                  <a:effectLst>
                    <a:glow rad="63500">
                      <a:srgbClr val="F77A9A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F77A9A">
                    <a:lumMod val="20000"/>
                    <a:lumOff val="80000"/>
                  </a:srgbClr>
                </a:solidFill>
                <a:effectLst>
                  <a:glow rad="63500">
                    <a:srgbClr val="F77A9A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5" name="图片 27">
            <a:extLst>
              <a:ext uri="{FF2B5EF4-FFF2-40B4-BE49-F238E27FC236}">
                <a16:creationId xmlns:a16="http://schemas.microsoft.com/office/drawing/2014/main" id="{E5230094-C81C-466E-A261-944354C2D3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05884" y="2270493"/>
            <a:ext cx="3573315" cy="41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7">
            <a:extLst>
              <a:ext uri="{FF2B5EF4-FFF2-40B4-BE49-F238E27FC236}">
                <a16:creationId xmlns:a16="http://schemas.microsoft.com/office/drawing/2014/main" id="{5E382B23-3B39-4285-BE05-B566EE278EC0}"/>
              </a:ext>
            </a:extLst>
          </p:cNvPr>
          <p:cNvSpPr/>
          <p:nvPr/>
        </p:nvSpPr>
        <p:spPr>
          <a:xfrm>
            <a:off x="417830" y="392430"/>
            <a:ext cx="11356340" cy="6073140"/>
          </a:xfrm>
          <a:prstGeom prst="roundRect">
            <a:avLst>
              <a:gd name="adj" fmla="val 8908"/>
            </a:avLst>
          </a:prstGeom>
          <a:solidFill>
            <a:srgbClr val="FDFAF5"/>
          </a:solidFill>
          <a:ln w="50800">
            <a:solidFill>
              <a:srgbClr val="FDE3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组合 8">
            <a:extLst>
              <a:ext uri="{FF2B5EF4-FFF2-40B4-BE49-F238E27FC236}">
                <a16:creationId xmlns:a16="http://schemas.microsoft.com/office/drawing/2014/main" id="{C12F297F-FA98-402B-8DBC-E303A13DB141}"/>
              </a:ext>
            </a:extLst>
          </p:cNvPr>
          <p:cNvGrpSpPr/>
          <p:nvPr/>
        </p:nvGrpSpPr>
        <p:grpSpPr>
          <a:xfrm>
            <a:off x="3106443" y="703944"/>
            <a:ext cx="7866991" cy="1456739"/>
            <a:chOff x="2484661" y="983099"/>
            <a:chExt cx="5650825" cy="1161599"/>
          </a:xfrm>
        </p:grpSpPr>
        <p:grpSp>
          <p:nvGrpSpPr>
            <p:cNvPr id="4" name="组合 76">
              <a:extLst>
                <a:ext uri="{FF2B5EF4-FFF2-40B4-BE49-F238E27FC236}">
                  <a16:creationId xmlns:a16="http://schemas.microsoft.com/office/drawing/2014/main" id="{B31AE4D0-BD60-4820-9A98-A70C32B23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4661" y="983099"/>
              <a:ext cx="5650825" cy="1161599"/>
              <a:chOff x="3300347" y="1368497"/>
              <a:chExt cx="10763512" cy="2240523"/>
            </a:xfrm>
          </p:grpSpPr>
          <p:grpSp>
            <p:nvGrpSpPr>
              <p:cNvPr id="9" name="组合 77">
                <a:extLst>
                  <a:ext uri="{FF2B5EF4-FFF2-40B4-BE49-F238E27FC236}">
                    <a16:creationId xmlns:a16="http://schemas.microsoft.com/office/drawing/2014/main" id="{7EDEA995-08A3-4BBD-8D0A-E3A85A400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1859" y="1393831"/>
                <a:ext cx="9432000" cy="2215189"/>
                <a:chOff x="1986534" y="4135265"/>
                <a:chExt cx="9432000" cy="2215189"/>
              </a:xfrm>
            </p:grpSpPr>
            <p:sp>
              <p:nvSpPr>
                <p:cNvPr id="13" name="Freeform 7">
                  <a:extLst>
                    <a:ext uri="{FF2B5EF4-FFF2-40B4-BE49-F238E27FC236}">
                      <a16:creationId xmlns:a16="http://schemas.microsoft.com/office/drawing/2014/main" id="{332AC38D-8A04-47EA-8360-A0DE4193B1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9432000" cy="1392531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76200">
                  <a:gradFill>
                    <a:gsLst>
                      <a:gs pos="0">
                        <a:schemeClr val="bg1"/>
                      </a:gs>
                      <a:gs pos="100000">
                        <a:srgbClr val="EBEBEB"/>
                      </a:gs>
                    </a:gsLst>
                    <a:lin ang="5400000" scaled="1"/>
                  </a:gradFill>
                </a:ln>
                <a:effectLst>
                  <a:outerShdw blurRad="266700" dist="127000" dir="5400000" sx="102000" sy="102000" algn="t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4" name="Freeform 7">
                  <a:extLst>
                    <a:ext uri="{FF2B5EF4-FFF2-40B4-BE49-F238E27FC236}">
                      <a16:creationId xmlns:a16="http://schemas.microsoft.com/office/drawing/2014/main" id="{0032205C-AF3F-46A3-A7B4-9FDC352DB1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9432000" cy="2215189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44450">
                  <a:gradFill>
                    <a:gsLst>
                      <a:gs pos="0">
                        <a:srgbClr val="EBEBEB"/>
                      </a:gs>
                      <a:gs pos="100000">
                        <a:srgbClr val="FEFEFE"/>
                      </a:gs>
                    </a:gsLst>
                    <a:lin ang="5400000" scaled="1"/>
                  </a:gradFill>
                </a:ln>
                <a:effectLst>
                  <a:innerShdw blurRad="254000" dist="88900" dir="16200000">
                    <a:prstClr val="black">
                      <a:alpha val="4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grpSp>
            <p:nvGrpSpPr>
              <p:cNvPr id="10" name="组合 78">
                <a:extLst>
                  <a:ext uri="{FF2B5EF4-FFF2-40B4-BE49-F238E27FC236}">
                    <a16:creationId xmlns:a16="http://schemas.microsoft.com/office/drawing/2014/main" id="{17644382-5C85-4D07-AE4B-EA1E06B31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0347" y="1368497"/>
                <a:ext cx="1581466" cy="1417865"/>
                <a:chOff x="1349437" y="779714"/>
                <a:chExt cx="2923167" cy="2620769"/>
              </a:xfrm>
            </p:grpSpPr>
            <p:sp>
              <p:nvSpPr>
                <p:cNvPr id="11" name="Freeform 23">
                  <a:extLst>
                    <a:ext uri="{FF2B5EF4-FFF2-40B4-BE49-F238E27FC236}">
                      <a16:creationId xmlns:a16="http://schemas.microsoft.com/office/drawing/2014/main" id="{0FA1DF34-4420-4822-9B72-EBF57486AB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9437" y="779714"/>
                  <a:ext cx="2923167" cy="2620769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1F1F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chemeClr val="bg1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chemeClr val="tx1">
                      <a:lumMod val="85000"/>
                      <a:lumOff val="15000"/>
                      <a:alpha val="28000"/>
                    </a:schemeClr>
                  </a:outerShdw>
                </a:effectLst>
              </p:spPr>
              <p:txBody>
                <a:bodyPr/>
                <a:lstStyle/>
                <a:p>
                  <a:pPr defTabSz="1217736">
                    <a:defRPr/>
                  </a:pPr>
                  <a:endParaRPr lang="zh-CN" altLang="en-US" sz="2251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2" name="Freeform 21">
                  <a:extLst>
                    <a:ext uri="{FF2B5EF4-FFF2-40B4-BE49-F238E27FC236}">
                      <a16:creationId xmlns:a16="http://schemas.microsoft.com/office/drawing/2014/main" id="{536B12A9-2395-4E0A-8040-0C455E7BB21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1623020" y="1024995"/>
                  <a:ext cx="2376000" cy="2130208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innerShdw blurRad="241300" dist="1143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</p:grpSp>
        <p:grpSp>
          <p:nvGrpSpPr>
            <p:cNvPr id="5" name="组合 205">
              <a:extLst>
                <a:ext uri="{FF2B5EF4-FFF2-40B4-BE49-F238E27FC236}">
                  <a16:creationId xmlns:a16="http://schemas.microsoft.com/office/drawing/2014/main" id="{A317EDD4-2240-4192-9D13-EFE9D429A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8494" y="1140262"/>
              <a:ext cx="502884" cy="473025"/>
              <a:chOff x="12294771" y="811518"/>
              <a:chExt cx="801528" cy="761850"/>
            </a:xfrm>
          </p:grpSpPr>
          <p:sp>
            <p:nvSpPr>
              <p:cNvPr id="6" name="Freeform 55">
                <a:extLst>
                  <a:ext uri="{FF2B5EF4-FFF2-40B4-BE49-F238E27FC236}">
                    <a16:creationId xmlns:a16="http://schemas.microsoft.com/office/drawing/2014/main" id="{808F8C9D-C88D-427D-AD1B-68C3E148B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4771" y="811518"/>
                <a:ext cx="801528" cy="761850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17736">
                  <a:defRPr/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Freeform 56">
                <a:extLst>
                  <a:ext uri="{FF2B5EF4-FFF2-40B4-BE49-F238E27FC236}">
                    <a16:creationId xmlns:a16="http://schemas.microsoft.com/office/drawing/2014/main" id="{0FCBFEDF-F720-4C35-AC63-23F1C8C2DC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27405" y="858403"/>
                <a:ext cx="193109" cy="484093"/>
              </a:xfrm>
              <a:custGeom>
                <a:avLst/>
                <a:gdLst>
                  <a:gd name="T0" fmla="*/ 105898 w 31"/>
                  <a:gd name="T1" fmla="*/ 0 h 77"/>
                  <a:gd name="T2" fmla="*/ 174421 w 31"/>
                  <a:gd name="T3" fmla="*/ 31435 h 77"/>
                  <a:gd name="T4" fmla="*/ 193109 w 31"/>
                  <a:gd name="T5" fmla="*/ 113165 h 77"/>
                  <a:gd name="T6" fmla="*/ 193109 w 31"/>
                  <a:gd name="T7" fmla="*/ 396076 h 77"/>
                  <a:gd name="T8" fmla="*/ 168192 w 31"/>
                  <a:gd name="T9" fmla="*/ 465232 h 77"/>
                  <a:gd name="T10" fmla="*/ 99669 w 31"/>
                  <a:gd name="T11" fmla="*/ 484093 h 77"/>
                  <a:gd name="T12" fmla="*/ 12459 w 31"/>
                  <a:gd name="T13" fmla="*/ 452658 h 77"/>
                  <a:gd name="T14" fmla="*/ 0 w 31"/>
                  <a:gd name="T15" fmla="*/ 358355 h 77"/>
                  <a:gd name="T16" fmla="*/ 0 w 31"/>
                  <a:gd name="T17" fmla="*/ 132025 h 77"/>
                  <a:gd name="T18" fmla="*/ 18688 w 31"/>
                  <a:gd name="T19" fmla="*/ 37722 h 77"/>
                  <a:gd name="T20" fmla="*/ 105898 w 31"/>
                  <a:gd name="T21" fmla="*/ 0 h 77"/>
                  <a:gd name="T22" fmla="*/ 99669 w 31"/>
                  <a:gd name="T23" fmla="*/ 440085 h 77"/>
                  <a:gd name="T24" fmla="*/ 137045 w 31"/>
                  <a:gd name="T25" fmla="*/ 370928 h 77"/>
                  <a:gd name="T26" fmla="*/ 137045 w 31"/>
                  <a:gd name="T27" fmla="*/ 106878 h 77"/>
                  <a:gd name="T28" fmla="*/ 99669 w 31"/>
                  <a:gd name="T29" fmla="*/ 44008 h 77"/>
                  <a:gd name="T30" fmla="*/ 56064 w 31"/>
                  <a:gd name="T31" fmla="*/ 106878 h 77"/>
                  <a:gd name="T32" fmla="*/ 56064 w 31"/>
                  <a:gd name="T33" fmla="*/ 125738 h 77"/>
                  <a:gd name="T34" fmla="*/ 56064 w 31"/>
                  <a:gd name="T35" fmla="*/ 144599 h 77"/>
                  <a:gd name="T36" fmla="*/ 56064 w 31"/>
                  <a:gd name="T37" fmla="*/ 220042 h 77"/>
                  <a:gd name="T38" fmla="*/ 56064 w 31"/>
                  <a:gd name="T39" fmla="*/ 301772 h 77"/>
                  <a:gd name="T40" fmla="*/ 56064 w 31"/>
                  <a:gd name="T41" fmla="*/ 370928 h 77"/>
                  <a:gd name="T42" fmla="*/ 99669 w 31"/>
                  <a:gd name="T43" fmla="*/ 440085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2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7"/>
                      <a:pt x="30" y="71"/>
                      <a:pt x="27" y="74"/>
                    </a:cubicBezTo>
                    <a:cubicBezTo>
                      <a:pt x="24" y="76"/>
                      <a:pt x="21" y="77"/>
                      <a:pt x="16" y="77"/>
                    </a:cubicBezTo>
                    <a:cubicBezTo>
                      <a:pt x="9" y="77"/>
                      <a:pt x="5" y="76"/>
                      <a:pt x="2" y="72"/>
                    </a:cubicBezTo>
                    <a:cubicBezTo>
                      <a:pt x="1" y="69"/>
                      <a:pt x="0" y="64"/>
                      <a:pt x="0" y="5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4"/>
                      <a:pt x="1" y="8"/>
                      <a:pt x="3" y="6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1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73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8" name="Freeform 57">
                <a:extLst>
                  <a:ext uri="{FF2B5EF4-FFF2-40B4-BE49-F238E27FC236}">
                    <a16:creationId xmlns:a16="http://schemas.microsoft.com/office/drawing/2014/main" id="{4055D2A4-8055-416B-8462-C947D819D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4001" y="863694"/>
                <a:ext cx="113749" cy="478803"/>
              </a:xfrm>
              <a:custGeom>
                <a:avLst/>
                <a:gdLst>
                  <a:gd name="T0" fmla="*/ 0 w 18"/>
                  <a:gd name="T1" fmla="*/ 69300 h 76"/>
                  <a:gd name="T2" fmla="*/ 69513 w 18"/>
                  <a:gd name="T3" fmla="*/ 0 h 76"/>
                  <a:gd name="T4" fmla="*/ 113749 w 18"/>
                  <a:gd name="T5" fmla="*/ 0 h 76"/>
                  <a:gd name="T6" fmla="*/ 113749 w 18"/>
                  <a:gd name="T7" fmla="*/ 478803 h 76"/>
                  <a:gd name="T8" fmla="*/ 50555 w 18"/>
                  <a:gd name="T9" fmla="*/ 478803 h 76"/>
                  <a:gd name="T10" fmla="*/ 50555 w 18"/>
                  <a:gd name="T11" fmla="*/ 119701 h 76"/>
                  <a:gd name="T12" fmla="*/ 0 w 18"/>
                  <a:gd name="T13" fmla="*/ 119701 h 76"/>
                  <a:gd name="T14" fmla="*/ 0 w 18"/>
                  <a:gd name="T15" fmla="*/ 69300 h 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76">
                    <a:moveTo>
                      <a:pt x="0" y="11"/>
                    </a:moveTo>
                    <a:cubicBezTo>
                      <a:pt x="7" y="10"/>
                      <a:pt x="10" y="7"/>
                      <a:pt x="1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73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15" name="组合 6">
            <a:extLst>
              <a:ext uri="{FF2B5EF4-FFF2-40B4-BE49-F238E27FC236}">
                <a16:creationId xmlns:a16="http://schemas.microsoft.com/office/drawing/2014/main" id="{A101E83C-FC4E-4132-BA5C-17B15086E3DB}"/>
              </a:ext>
            </a:extLst>
          </p:cNvPr>
          <p:cNvGrpSpPr/>
          <p:nvPr/>
        </p:nvGrpSpPr>
        <p:grpSpPr>
          <a:xfrm>
            <a:off x="677762" y="45112"/>
            <a:ext cx="1574759" cy="1988057"/>
            <a:chOff x="540445" y="2037"/>
            <a:chExt cx="1255706" cy="1585269"/>
          </a:xfrm>
        </p:grpSpPr>
        <p:sp>
          <p:nvSpPr>
            <p:cNvPr id="16" name="矩形 3">
              <a:extLst>
                <a:ext uri="{FF2B5EF4-FFF2-40B4-BE49-F238E27FC236}">
                  <a16:creationId xmlns:a16="http://schemas.microsoft.com/office/drawing/2014/main" id="{CF0A40BE-F789-4BEA-9EE3-D639F54C4B84}"/>
                </a:ext>
              </a:extLst>
            </p:cNvPr>
            <p:cNvSpPr/>
            <p:nvPr/>
          </p:nvSpPr>
          <p:spPr>
            <a:xfrm>
              <a:off x="540445" y="2037"/>
              <a:ext cx="1255706" cy="158526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736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25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itle 3">
              <a:extLst>
                <a:ext uri="{FF2B5EF4-FFF2-40B4-BE49-F238E27FC236}">
                  <a16:creationId xmlns:a16="http://schemas.microsoft.com/office/drawing/2014/main" id="{8467579C-FB94-4FC1-8740-AC5CD8B131E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0445" y="2037"/>
              <a:ext cx="1255705" cy="340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lvl="0" algn="ctr" defTabSz="121773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rgbClr val="FFFF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</a:t>
              </a:r>
            </a:p>
          </p:txBody>
        </p:sp>
      </p:grpSp>
      <p:sp>
        <p:nvSpPr>
          <p:cNvPr id="18" name="文本框 186">
            <a:extLst>
              <a:ext uri="{FF2B5EF4-FFF2-40B4-BE49-F238E27FC236}">
                <a16:creationId xmlns:a16="http://schemas.microsoft.com/office/drawing/2014/main" id="{0C0195D1-ACF4-40BA-9B90-97F70CF34328}"/>
              </a:ext>
            </a:extLst>
          </p:cNvPr>
          <p:cNvSpPr txBox="1"/>
          <p:nvPr/>
        </p:nvSpPr>
        <p:spPr>
          <a:xfrm>
            <a:off x="4216671" y="895288"/>
            <a:ext cx="6424132" cy="1199915"/>
          </a:xfrm>
          <a:prstGeom prst="rect">
            <a:avLst/>
          </a:prstGeom>
          <a:noFill/>
        </p:spPr>
        <p:txBody>
          <a:bodyPr wrap="square" lIns="91028" tIns="45515" rIns="91028" bIns="45515">
            <a:spAutoFit/>
          </a:bodyPr>
          <a:lstStyle/>
          <a:p>
            <a:pPr algn="just" defTabSz="12177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Bí mật: </a:t>
            </a:r>
            <a:r>
              <a:rPr lang="vi-VN" altLang="zh-C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 cần giữ kín, không để người khác biết</a:t>
            </a:r>
            <a:r>
              <a:rPr lang="en-US" altLang="zh-C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altLang="zh-CN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Vì sao việc giữ bí mật lại khó đến vậy? - KhoaHoc.tv">
            <a:extLst>
              <a:ext uri="{FF2B5EF4-FFF2-40B4-BE49-F238E27FC236}">
                <a16:creationId xmlns:a16="http://schemas.microsoft.com/office/drawing/2014/main" id="{23E55553-87AF-41FE-8B84-97DA017D9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419350"/>
            <a:ext cx="71437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37">
            <a:extLst>
              <a:ext uri="{FF2B5EF4-FFF2-40B4-BE49-F238E27FC236}">
                <a16:creationId xmlns:a16="http://schemas.microsoft.com/office/drawing/2014/main" id="{D757398F-7114-4564-9205-36BF8E0E5F18}"/>
              </a:ext>
            </a:extLst>
          </p:cNvPr>
          <p:cNvSpPr/>
          <p:nvPr/>
        </p:nvSpPr>
        <p:spPr>
          <a:xfrm>
            <a:off x="417830" y="392430"/>
            <a:ext cx="11356340" cy="6073140"/>
          </a:xfrm>
          <a:prstGeom prst="roundRect">
            <a:avLst>
              <a:gd name="adj" fmla="val 8908"/>
            </a:avLst>
          </a:prstGeom>
          <a:solidFill>
            <a:srgbClr val="FDFAF5"/>
          </a:solidFill>
          <a:ln w="50800">
            <a:solidFill>
              <a:srgbClr val="FDE3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组合 6">
            <a:extLst>
              <a:ext uri="{FF2B5EF4-FFF2-40B4-BE49-F238E27FC236}">
                <a16:creationId xmlns:a16="http://schemas.microsoft.com/office/drawing/2014/main" id="{D8230098-BCC0-4D77-BD51-A71075623E7B}"/>
              </a:ext>
            </a:extLst>
          </p:cNvPr>
          <p:cNvGrpSpPr/>
          <p:nvPr/>
        </p:nvGrpSpPr>
        <p:grpSpPr>
          <a:xfrm>
            <a:off x="677762" y="45112"/>
            <a:ext cx="1574759" cy="1988057"/>
            <a:chOff x="540445" y="2037"/>
            <a:chExt cx="1255706" cy="158526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D38AE1D-5F39-4074-9D54-8CED75DDB00D}"/>
                </a:ext>
              </a:extLst>
            </p:cNvPr>
            <p:cNvSpPr/>
            <p:nvPr/>
          </p:nvSpPr>
          <p:spPr>
            <a:xfrm>
              <a:off x="540445" y="2037"/>
              <a:ext cx="1255706" cy="158526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7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25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0B90A6B0-9353-4BBA-A3A8-1700CF1712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0445" y="2037"/>
              <a:ext cx="1255705" cy="340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marL="0" marR="0" lvl="0" indent="0" algn="ctr" defTabSz="121773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 NGHĨA TỪ</a:t>
              </a:r>
            </a:p>
          </p:txBody>
        </p:sp>
      </p:grpSp>
      <p:grpSp>
        <p:nvGrpSpPr>
          <p:cNvPr id="6" name="组合 10">
            <a:extLst>
              <a:ext uri="{FF2B5EF4-FFF2-40B4-BE49-F238E27FC236}">
                <a16:creationId xmlns:a16="http://schemas.microsoft.com/office/drawing/2014/main" id="{110A6DF2-D371-4927-8D5C-FC789524B357}"/>
              </a:ext>
            </a:extLst>
          </p:cNvPr>
          <p:cNvGrpSpPr/>
          <p:nvPr/>
        </p:nvGrpSpPr>
        <p:grpSpPr>
          <a:xfrm>
            <a:off x="3104952" y="647479"/>
            <a:ext cx="7216751" cy="2084703"/>
            <a:chOff x="2484661" y="1618247"/>
            <a:chExt cx="5729026" cy="1662335"/>
          </a:xfrm>
        </p:grpSpPr>
        <p:grpSp>
          <p:nvGrpSpPr>
            <p:cNvPr id="7" name="组合 158">
              <a:extLst>
                <a:ext uri="{FF2B5EF4-FFF2-40B4-BE49-F238E27FC236}">
                  <a16:creationId xmlns:a16="http://schemas.microsoft.com/office/drawing/2014/main" id="{89290A55-440E-40AD-8055-F5E60F8989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4661" y="1618247"/>
              <a:ext cx="5729026" cy="1662335"/>
              <a:chOff x="3300347" y="850194"/>
              <a:chExt cx="10912466" cy="3206357"/>
            </a:xfrm>
          </p:grpSpPr>
          <p:grpSp>
            <p:nvGrpSpPr>
              <p:cNvPr id="12" name="组合 159">
                <a:extLst>
                  <a:ext uri="{FF2B5EF4-FFF2-40B4-BE49-F238E27FC236}">
                    <a16:creationId xmlns:a16="http://schemas.microsoft.com/office/drawing/2014/main" id="{1EEE515A-6E39-4E9E-B3E1-F00646969A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31859" y="850194"/>
                <a:ext cx="9580954" cy="3206357"/>
                <a:chOff x="1986534" y="3591628"/>
                <a:chExt cx="9580954" cy="3206357"/>
              </a:xfrm>
            </p:grpSpPr>
            <p:sp>
              <p:nvSpPr>
                <p:cNvPr id="16" name="Freeform 7">
                  <a:extLst>
                    <a:ext uri="{FF2B5EF4-FFF2-40B4-BE49-F238E27FC236}">
                      <a16:creationId xmlns:a16="http://schemas.microsoft.com/office/drawing/2014/main" id="{6E174869-3DFA-404B-8945-74AB2C7755E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9432000" cy="1392531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76200">
                  <a:gradFill>
                    <a:gsLst>
                      <a:gs pos="0">
                        <a:schemeClr val="bg1"/>
                      </a:gs>
                      <a:gs pos="100000">
                        <a:srgbClr val="EBEBEB"/>
                      </a:gs>
                    </a:gsLst>
                    <a:lin ang="5400000" scaled="1"/>
                  </a:gradFill>
                </a:ln>
                <a:effectLst>
                  <a:outerShdw blurRad="266700" dist="127000" dir="5400000" sx="102000" sy="102000" algn="t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7" name="Freeform 7">
                  <a:extLst>
                    <a:ext uri="{FF2B5EF4-FFF2-40B4-BE49-F238E27FC236}">
                      <a16:creationId xmlns:a16="http://schemas.microsoft.com/office/drawing/2014/main" id="{85139BD7-CE62-4E1A-909C-BC71E44DA2D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135488" y="3591628"/>
                  <a:ext cx="9432000" cy="3206357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44450">
                  <a:gradFill>
                    <a:gsLst>
                      <a:gs pos="0">
                        <a:srgbClr val="EBEBEB"/>
                      </a:gs>
                      <a:gs pos="100000">
                        <a:srgbClr val="FEFEFE"/>
                      </a:gs>
                    </a:gsLst>
                    <a:lin ang="5400000" scaled="1"/>
                  </a:gradFill>
                </a:ln>
                <a:effectLst>
                  <a:innerShdw blurRad="254000" dist="88900" dir="16200000">
                    <a:prstClr val="black">
                      <a:alpha val="4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grpSp>
            <p:nvGrpSpPr>
              <p:cNvPr id="13" name="组合 160">
                <a:extLst>
                  <a:ext uri="{FF2B5EF4-FFF2-40B4-BE49-F238E27FC236}">
                    <a16:creationId xmlns:a16="http://schemas.microsoft.com/office/drawing/2014/main" id="{524FD8C7-2F8E-4127-9DBB-0CD1B74B34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0347" y="1368497"/>
                <a:ext cx="1581466" cy="1417865"/>
                <a:chOff x="1349437" y="779714"/>
                <a:chExt cx="2923167" cy="2620769"/>
              </a:xfrm>
            </p:grpSpPr>
            <p:sp>
              <p:nvSpPr>
                <p:cNvPr id="14" name="Freeform 23">
                  <a:extLst>
                    <a:ext uri="{FF2B5EF4-FFF2-40B4-BE49-F238E27FC236}">
                      <a16:creationId xmlns:a16="http://schemas.microsoft.com/office/drawing/2014/main" id="{8B11F346-514C-4D09-A9D6-4E4DC466FF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9437" y="779714"/>
                  <a:ext cx="2923167" cy="2620769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1F1F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chemeClr val="bg1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chemeClr val="tx1">
                      <a:lumMod val="85000"/>
                      <a:lumOff val="15000"/>
                      <a:alpha val="28000"/>
                    </a:schemeClr>
                  </a:outerShdw>
                </a:effectLst>
              </p:spPr>
              <p:txBody>
                <a:bodyPr/>
                <a:lstStyle/>
                <a:p>
                  <a:pPr defTabSz="1217736">
                    <a:defRPr/>
                  </a:pPr>
                  <a:endParaRPr lang="zh-CN" altLang="en-US" sz="2251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5" name="Freeform 21">
                  <a:extLst>
                    <a:ext uri="{FF2B5EF4-FFF2-40B4-BE49-F238E27FC236}">
                      <a16:creationId xmlns:a16="http://schemas.microsoft.com/office/drawing/2014/main" id="{F611EF3D-F7AF-4763-BB11-7D49E4E25D9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1623020" y="1024995"/>
                  <a:ext cx="2376000" cy="2130208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innerShdw blurRad="241300" dist="1143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7736">
                    <a:defRPr/>
                  </a:pPr>
                  <a:endParaRPr lang="zh-CN" altLang="en-US" sz="2251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</p:grpSp>
        <p:grpSp>
          <p:nvGrpSpPr>
            <p:cNvPr id="8" name="组合 209">
              <a:extLst>
                <a:ext uri="{FF2B5EF4-FFF2-40B4-BE49-F238E27FC236}">
                  <a16:creationId xmlns:a16="http://schemas.microsoft.com/office/drawing/2014/main" id="{93C18EB2-4A33-4ED1-900B-FDAFAF0789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7708" y="2110740"/>
              <a:ext cx="534195" cy="475059"/>
              <a:chOff x="952501" y="6013451"/>
              <a:chExt cx="511175" cy="460375"/>
            </a:xfrm>
          </p:grpSpPr>
          <p:sp>
            <p:nvSpPr>
              <p:cNvPr id="9" name="Freeform 58">
                <a:extLst>
                  <a:ext uri="{FF2B5EF4-FFF2-40B4-BE49-F238E27FC236}">
                    <a16:creationId xmlns:a16="http://schemas.microsoft.com/office/drawing/2014/main" id="{0466173D-32BC-49CE-81D6-1358E36A6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551" y="6021388"/>
                <a:ext cx="492125" cy="452438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defTabSz="1217736">
                  <a:defRPr/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Freeform 59">
                <a:extLst>
                  <a:ext uri="{FF2B5EF4-FFF2-40B4-BE49-F238E27FC236}">
                    <a16:creationId xmlns:a16="http://schemas.microsoft.com/office/drawing/2014/main" id="{AF701BB9-8700-43CD-9151-F8C06AE5DA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2501" y="6013451"/>
                <a:ext cx="115888" cy="290513"/>
              </a:xfrm>
              <a:custGeom>
                <a:avLst/>
                <a:gdLst>
                  <a:gd name="T0" fmla="*/ 63551 w 31"/>
                  <a:gd name="T1" fmla="*/ 0 h 77"/>
                  <a:gd name="T2" fmla="*/ 104673 w 31"/>
                  <a:gd name="T3" fmla="*/ 18864 h 77"/>
                  <a:gd name="T4" fmla="*/ 115888 w 31"/>
                  <a:gd name="T5" fmla="*/ 67912 h 77"/>
                  <a:gd name="T6" fmla="*/ 115888 w 31"/>
                  <a:gd name="T7" fmla="*/ 233920 h 77"/>
                  <a:gd name="T8" fmla="*/ 100935 w 31"/>
                  <a:gd name="T9" fmla="*/ 275421 h 77"/>
                  <a:gd name="T10" fmla="*/ 59813 w 31"/>
                  <a:gd name="T11" fmla="*/ 290513 h 77"/>
                  <a:gd name="T12" fmla="*/ 11215 w 31"/>
                  <a:gd name="T13" fmla="*/ 267876 h 77"/>
                  <a:gd name="T14" fmla="*/ 0 w 31"/>
                  <a:gd name="T15" fmla="*/ 211282 h 77"/>
                  <a:gd name="T16" fmla="*/ 0 w 31"/>
                  <a:gd name="T17" fmla="*/ 79231 h 77"/>
                  <a:gd name="T18" fmla="*/ 11215 w 31"/>
                  <a:gd name="T19" fmla="*/ 18864 h 77"/>
                  <a:gd name="T20" fmla="*/ 63551 w 31"/>
                  <a:gd name="T21" fmla="*/ 0 h 77"/>
                  <a:gd name="T22" fmla="*/ 59813 w 31"/>
                  <a:gd name="T23" fmla="*/ 264103 h 77"/>
                  <a:gd name="T24" fmla="*/ 82243 w 31"/>
                  <a:gd name="T25" fmla="*/ 222601 h 77"/>
                  <a:gd name="T26" fmla="*/ 82243 w 31"/>
                  <a:gd name="T27" fmla="*/ 64139 h 77"/>
                  <a:gd name="T28" fmla="*/ 59813 w 31"/>
                  <a:gd name="T29" fmla="*/ 26410 h 77"/>
                  <a:gd name="T30" fmla="*/ 33645 w 31"/>
                  <a:gd name="T31" fmla="*/ 64139 h 77"/>
                  <a:gd name="T32" fmla="*/ 33645 w 31"/>
                  <a:gd name="T33" fmla="*/ 75458 h 77"/>
                  <a:gd name="T34" fmla="*/ 33645 w 31"/>
                  <a:gd name="T35" fmla="*/ 86777 h 77"/>
                  <a:gd name="T36" fmla="*/ 33645 w 31"/>
                  <a:gd name="T37" fmla="*/ 132051 h 77"/>
                  <a:gd name="T38" fmla="*/ 33645 w 31"/>
                  <a:gd name="T39" fmla="*/ 181099 h 77"/>
                  <a:gd name="T40" fmla="*/ 33645 w 31"/>
                  <a:gd name="T41" fmla="*/ 222601 h 77"/>
                  <a:gd name="T42" fmla="*/ 59813 w 31"/>
                  <a:gd name="T43" fmla="*/ 264103 h 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cubicBezTo>
                      <a:pt x="22" y="0"/>
                      <a:pt x="26" y="1"/>
                      <a:pt x="28" y="5"/>
                    </a:cubicBezTo>
                    <a:cubicBezTo>
                      <a:pt x="30" y="8"/>
                      <a:pt x="31" y="12"/>
                      <a:pt x="31" y="18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7"/>
                      <a:pt x="30" y="71"/>
                      <a:pt x="27" y="73"/>
                    </a:cubicBezTo>
                    <a:cubicBezTo>
                      <a:pt x="25" y="76"/>
                      <a:pt x="21" y="77"/>
                      <a:pt x="16" y="77"/>
                    </a:cubicBezTo>
                    <a:cubicBezTo>
                      <a:pt x="9" y="77"/>
                      <a:pt x="5" y="75"/>
                      <a:pt x="3" y="71"/>
                    </a:cubicBezTo>
                    <a:cubicBezTo>
                      <a:pt x="1" y="69"/>
                      <a:pt x="0" y="64"/>
                      <a:pt x="0" y="5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3"/>
                      <a:pt x="1" y="8"/>
                      <a:pt x="3" y="5"/>
                    </a:cubicBezTo>
                    <a:cubicBezTo>
                      <a:pt x="5" y="2"/>
                      <a:pt x="10" y="0"/>
                      <a:pt x="17" y="0"/>
                    </a:cubicBezTo>
                    <a:close/>
                    <a:moveTo>
                      <a:pt x="16" y="70"/>
                    </a:moveTo>
                    <a:cubicBezTo>
                      <a:pt x="20" y="70"/>
                      <a:pt x="22" y="66"/>
                      <a:pt x="22" y="5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0"/>
                      <a:pt x="20" y="7"/>
                      <a:pt x="16" y="7"/>
                    </a:cubicBezTo>
                    <a:cubicBezTo>
                      <a:pt x="11" y="7"/>
                      <a:pt x="9" y="10"/>
                      <a:pt x="9" y="17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6"/>
                      <a:pt x="11" y="70"/>
                      <a:pt x="16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73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Freeform 60">
                <a:extLst>
                  <a:ext uri="{FF2B5EF4-FFF2-40B4-BE49-F238E27FC236}">
                    <a16:creationId xmlns:a16="http://schemas.microsoft.com/office/drawing/2014/main" id="{A80CE2EB-4F7C-4BF6-ADD4-B7A1FABC8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613" y="6013451"/>
                <a:ext cx="117475" cy="290513"/>
              </a:xfrm>
              <a:custGeom>
                <a:avLst/>
                <a:gdLst>
                  <a:gd name="T0" fmla="*/ 0 w 31"/>
                  <a:gd name="T1" fmla="*/ 60366 h 77"/>
                  <a:gd name="T2" fmla="*/ 15158 w 31"/>
                  <a:gd name="T3" fmla="*/ 15092 h 77"/>
                  <a:gd name="T4" fmla="*/ 60632 w 31"/>
                  <a:gd name="T5" fmla="*/ 0 h 77"/>
                  <a:gd name="T6" fmla="*/ 109896 w 31"/>
                  <a:gd name="T7" fmla="*/ 22637 h 77"/>
                  <a:gd name="T8" fmla="*/ 117475 w 31"/>
                  <a:gd name="T9" fmla="*/ 83004 h 77"/>
                  <a:gd name="T10" fmla="*/ 113685 w 31"/>
                  <a:gd name="T11" fmla="*/ 113187 h 77"/>
                  <a:gd name="T12" fmla="*/ 102317 w 31"/>
                  <a:gd name="T13" fmla="*/ 143370 h 77"/>
                  <a:gd name="T14" fmla="*/ 68211 w 31"/>
                  <a:gd name="T15" fmla="*/ 196191 h 77"/>
                  <a:gd name="T16" fmla="*/ 41685 w 31"/>
                  <a:gd name="T17" fmla="*/ 256557 h 77"/>
                  <a:gd name="T18" fmla="*/ 117475 w 31"/>
                  <a:gd name="T19" fmla="*/ 256557 h 77"/>
                  <a:gd name="T20" fmla="*/ 117475 w 31"/>
                  <a:gd name="T21" fmla="*/ 286740 h 77"/>
                  <a:gd name="T22" fmla="*/ 30316 w 31"/>
                  <a:gd name="T23" fmla="*/ 290513 h 77"/>
                  <a:gd name="T24" fmla="*/ 0 w 31"/>
                  <a:gd name="T25" fmla="*/ 286740 h 77"/>
                  <a:gd name="T26" fmla="*/ 0 w 31"/>
                  <a:gd name="T27" fmla="*/ 286740 h 77"/>
                  <a:gd name="T28" fmla="*/ 18948 w 31"/>
                  <a:gd name="T29" fmla="*/ 207509 h 77"/>
                  <a:gd name="T30" fmla="*/ 64422 w 31"/>
                  <a:gd name="T31" fmla="*/ 139597 h 77"/>
                  <a:gd name="T32" fmla="*/ 79580 w 31"/>
                  <a:gd name="T33" fmla="*/ 75458 h 77"/>
                  <a:gd name="T34" fmla="*/ 79580 w 31"/>
                  <a:gd name="T35" fmla="*/ 71685 h 77"/>
                  <a:gd name="T36" fmla="*/ 79580 w 31"/>
                  <a:gd name="T37" fmla="*/ 64139 h 77"/>
                  <a:gd name="T38" fmla="*/ 79580 w 31"/>
                  <a:gd name="T39" fmla="*/ 45275 h 77"/>
                  <a:gd name="T40" fmla="*/ 56843 w 31"/>
                  <a:gd name="T41" fmla="*/ 26410 h 77"/>
                  <a:gd name="T42" fmla="*/ 37895 w 31"/>
                  <a:gd name="T43" fmla="*/ 60366 h 77"/>
                  <a:gd name="T44" fmla="*/ 37895 w 31"/>
                  <a:gd name="T45" fmla="*/ 71685 h 77"/>
                  <a:gd name="T46" fmla="*/ 37895 w 31"/>
                  <a:gd name="T47" fmla="*/ 79231 h 77"/>
                  <a:gd name="T48" fmla="*/ 37895 w 31"/>
                  <a:gd name="T49" fmla="*/ 86777 h 77"/>
                  <a:gd name="T50" fmla="*/ 37895 w 31"/>
                  <a:gd name="T51" fmla="*/ 98095 h 77"/>
                  <a:gd name="T52" fmla="*/ 0 w 31"/>
                  <a:gd name="T53" fmla="*/ 98095 h 77"/>
                  <a:gd name="T54" fmla="*/ 0 w 31"/>
                  <a:gd name="T55" fmla="*/ 6036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1" h="77">
                    <a:moveTo>
                      <a:pt x="0" y="16"/>
                    </a:moveTo>
                    <a:cubicBezTo>
                      <a:pt x="0" y="10"/>
                      <a:pt x="2" y="6"/>
                      <a:pt x="4" y="4"/>
                    </a:cubicBezTo>
                    <a:cubicBezTo>
                      <a:pt x="6" y="1"/>
                      <a:pt x="10" y="0"/>
                      <a:pt x="16" y="0"/>
                    </a:cubicBezTo>
                    <a:cubicBezTo>
                      <a:pt x="23" y="0"/>
                      <a:pt x="27" y="2"/>
                      <a:pt x="29" y="6"/>
                    </a:cubicBezTo>
                    <a:cubicBezTo>
                      <a:pt x="30" y="9"/>
                      <a:pt x="31" y="14"/>
                      <a:pt x="31" y="22"/>
                    </a:cubicBezTo>
                    <a:cubicBezTo>
                      <a:pt x="31" y="25"/>
                      <a:pt x="31" y="28"/>
                      <a:pt x="30" y="30"/>
                    </a:cubicBezTo>
                    <a:cubicBezTo>
                      <a:pt x="30" y="32"/>
                      <a:pt x="29" y="35"/>
                      <a:pt x="27" y="3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4" y="58"/>
                      <a:pt x="12" y="63"/>
                      <a:pt x="11" y="68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8"/>
                      <a:pt x="2" y="61"/>
                      <a:pt x="5" y="55"/>
                    </a:cubicBezTo>
                    <a:cubicBezTo>
                      <a:pt x="7" y="51"/>
                      <a:pt x="11" y="45"/>
                      <a:pt x="17" y="37"/>
                    </a:cubicBezTo>
                    <a:cubicBezTo>
                      <a:pt x="20" y="32"/>
                      <a:pt x="21" y="27"/>
                      <a:pt x="21" y="2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5"/>
                      <a:pt x="21" y="13"/>
                      <a:pt x="21" y="12"/>
                    </a:cubicBezTo>
                    <a:cubicBezTo>
                      <a:pt x="20" y="9"/>
                      <a:pt x="18" y="7"/>
                      <a:pt x="15" y="7"/>
                    </a:cubicBezTo>
                    <a:cubicBezTo>
                      <a:pt x="11" y="7"/>
                      <a:pt x="10" y="10"/>
                      <a:pt x="10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773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25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8" name="文本框 187">
            <a:extLst>
              <a:ext uri="{FF2B5EF4-FFF2-40B4-BE49-F238E27FC236}">
                <a16:creationId xmlns:a16="http://schemas.microsoft.com/office/drawing/2014/main" id="{C59CCBF3-D089-4516-8D02-1FEBD4DE202B}"/>
              </a:ext>
            </a:extLst>
          </p:cNvPr>
          <p:cNvSpPr txBox="1"/>
          <p:nvPr/>
        </p:nvSpPr>
        <p:spPr>
          <a:xfrm>
            <a:off x="4464658" y="813837"/>
            <a:ext cx="5454138" cy="1569246"/>
          </a:xfrm>
          <a:prstGeom prst="rect">
            <a:avLst/>
          </a:prstGeom>
          <a:noFill/>
        </p:spPr>
        <p:txBody>
          <a:bodyPr wrap="square" lIns="91028" tIns="45515" rIns="91028" bIns="45515">
            <a:spAutoFit/>
          </a:bodyPr>
          <a:lstStyle/>
          <a:p>
            <a:pPr algn="just" defTabSz="12177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Nghển cổ: </a:t>
            </a:r>
            <a:r>
              <a:rPr lang="vi-VN" altLang="zh-CN" sz="4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vươn cao cổ lên</a:t>
            </a:r>
            <a:r>
              <a:rPr lang="en-US" altLang="zh-CN" sz="4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altLang="zh-CN" sz="4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0" name="Picture 2" descr="Sở Giáo Dục Và Đào Tạo Vĩnh Phúc">
            <a:extLst>
              <a:ext uri="{FF2B5EF4-FFF2-40B4-BE49-F238E27FC236}">
                <a16:creationId xmlns:a16="http://schemas.microsoft.com/office/drawing/2014/main" id="{AAC06A3C-EEB0-40A6-8E44-3C5D2AB65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06" y="3009900"/>
            <a:ext cx="3866394" cy="313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A038C907-D7B6-4AEF-946F-348706132B85}"/>
              </a:ext>
            </a:extLst>
          </p:cNvPr>
          <p:cNvCxnSpPr/>
          <p:nvPr/>
        </p:nvCxnSpPr>
        <p:spPr>
          <a:xfrm>
            <a:off x="6723246" y="4380165"/>
            <a:ext cx="47961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1">
            <a:extLst>
              <a:ext uri="{FF2B5EF4-FFF2-40B4-BE49-F238E27FC236}">
                <a16:creationId xmlns:a16="http://schemas.microsoft.com/office/drawing/2014/main" id="{AF82D653-B2AD-4038-9C75-E172857B1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2299" y="4560124"/>
            <a:ext cx="2375054" cy="22978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3769C3-8E65-4D59-ABAC-EC0561A2308A}"/>
              </a:ext>
            </a:extLst>
          </p:cNvPr>
          <p:cNvSpPr txBox="1"/>
          <p:nvPr/>
        </p:nvSpPr>
        <p:spPr>
          <a:xfrm>
            <a:off x="674738" y="1328459"/>
            <a:ext cx="10842523" cy="769441"/>
          </a:xfrm>
          <a:custGeom>
            <a:avLst/>
            <a:gdLst>
              <a:gd name="connsiteX0" fmla="*/ 0 w 10842523"/>
              <a:gd name="connsiteY0" fmla="*/ 0 h 769441"/>
              <a:gd name="connsiteX1" fmla="*/ 10842523 w 10842523"/>
              <a:gd name="connsiteY1" fmla="*/ 0 h 769441"/>
              <a:gd name="connsiteX2" fmla="*/ 10842523 w 10842523"/>
              <a:gd name="connsiteY2" fmla="*/ 769441 h 769441"/>
              <a:gd name="connsiteX3" fmla="*/ 0 w 10842523"/>
              <a:gd name="connsiteY3" fmla="*/ 769441 h 769441"/>
              <a:gd name="connsiteX4" fmla="*/ 0 w 10842523"/>
              <a:gd name="connsiteY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2523" h="769441" fill="none" extrusionOk="0">
                <a:moveTo>
                  <a:pt x="0" y="0"/>
                </a:moveTo>
                <a:cubicBezTo>
                  <a:pt x="4222458" y="9338"/>
                  <a:pt x="9711719" y="118926"/>
                  <a:pt x="10842523" y="0"/>
                </a:cubicBezTo>
                <a:cubicBezTo>
                  <a:pt x="10842436" y="238859"/>
                  <a:pt x="10894176" y="434638"/>
                  <a:pt x="10842523" y="769441"/>
                </a:cubicBezTo>
                <a:cubicBezTo>
                  <a:pt x="5879994" y="844416"/>
                  <a:pt x="4847340" y="899841"/>
                  <a:pt x="0" y="769441"/>
                </a:cubicBezTo>
                <a:cubicBezTo>
                  <a:pt x="-41912" y="598670"/>
                  <a:pt x="-53008" y="157443"/>
                  <a:pt x="0" y="0"/>
                </a:cubicBezTo>
                <a:close/>
              </a:path>
              <a:path w="10842523" h="769441" stroke="0" extrusionOk="0">
                <a:moveTo>
                  <a:pt x="0" y="0"/>
                </a:moveTo>
                <a:cubicBezTo>
                  <a:pt x="2995517" y="-62486"/>
                  <a:pt x="9438015" y="158418"/>
                  <a:pt x="10842523" y="0"/>
                </a:cubicBezTo>
                <a:cubicBezTo>
                  <a:pt x="10891614" y="356780"/>
                  <a:pt x="10880486" y="636898"/>
                  <a:pt x="10842523" y="769441"/>
                </a:cubicBezTo>
                <a:cubicBezTo>
                  <a:pt x="6158838" y="919914"/>
                  <a:pt x="4872556" y="919155"/>
                  <a:pt x="0" y="769441"/>
                </a:cubicBezTo>
                <a:cubicBezTo>
                  <a:pt x="4901" y="691130"/>
                  <a:pt x="-52149" y="16605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0066"/>
            </a:solidFill>
            <a:extLst>
              <a:ext uri="{C807C97D-BFC1-408E-A445-0C87EB9F89A2}">
                <ask:lineSketchStyleProps xmlns:ask="http://schemas.microsoft.com/office/drawing/2018/sketchyshapes" sd="17951847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0" i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5DCA9C-B0CD-4AB9-810B-90281ED61D04}"/>
              </a:ext>
            </a:extLst>
          </p:cNvPr>
          <p:cNvSpPr/>
          <p:nvPr/>
        </p:nvSpPr>
        <p:spPr>
          <a:xfrm>
            <a:off x="3701611" y="356082"/>
            <a:ext cx="5363515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94AD7C-DFC4-4B46-9B66-F6EB83D75096}"/>
              </a:ext>
            </a:extLst>
          </p:cNvPr>
          <p:cNvSpPr txBox="1"/>
          <p:nvPr/>
        </p:nvSpPr>
        <p:spPr>
          <a:xfrm>
            <a:off x="4102828" y="270357"/>
            <a:ext cx="435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ĐỌC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B1CAE6-5646-4ADD-9BCB-FA56EAC6C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3428" y="107604"/>
            <a:ext cx="737453" cy="8414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61CAA5F-ED3A-457B-B750-F28989091189}"/>
              </a:ext>
            </a:extLst>
          </p:cNvPr>
          <p:cNvGrpSpPr/>
          <p:nvPr/>
        </p:nvGrpSpPr>
        <p:grpSpPr>
          <a:xfrm>
            <a:off x="602776" y="1197549"/>
            <a:ext cx="10986448" cy="2651119"/>
            <a:chOff x="256031" y="1133735"/>
            <a:chExt cx="9242811" cy="537713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4D3A643-952C-4BBA-83B7-04FAA0E0B0CC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chemeClr val="accent4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36BC727-9B57-4B28-8E9E-91E95081C385}"/>
                </a:ext>
              </a:extLst>
            </p:cNvPr>
            <p:cNvSpPr/>
            <p:nvPr/>
          </p:nvSpPr>
          <p:spPr>
            <a:xfrm>
              <a:off x="407794" y="1406138"/>
              <a:ext cx="8939283" cy="4832329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A31E80B-C51D-4A64-8A08-C3E6B3FD3AD5}"/>
              </a:ext>
            </a:extLst>
          </p:cNvPr>
          <p:cNvSpPr txBox="1">
            <a:spLocks/>
          </p:cNvSpPr>
          <p:nvPr/>
        </p:nvSpPr>
        <p:spPr>
          <a:xfrm>
            <a:off x="1027416" y="1451068"/>
            <a:ext cx="10381413" cy="16860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sự vật đều có thể được mọi người gọi bằng những cái tên khác nhau, tùy theo cách cảm nhận riêng của từng người.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06D15B4-21D6-4940-AAD1-FC77A64DF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6" b="89796" l="9756" r="91057">
                        <a14:foregroundMark x1="21138" y1="31020" x2="25203" y2="69796"/>
                        <a14:foregroundMark x1="44715" y1="22041" x2="44715" y2="22041"/>
                        <a14:foregroundMark x1="41870" y1="29796" x2="41870" y2="29796"/>
                        <a14:foregroundMark x1="17480" y1="82449" x2="19919" y2="78776"/>
                        <a14:foregroundMark x1="29675" y1="78776" x2="33333" y2="80816"/>
                        <a14:foregroundMark x1="19106" y1="26939" x2="26423" y2="28163"/>
                        <a14:foregroundMark x1="18699" y1="23265" x2="23577" y2="24490"/>
                        <a14:foregroundMark x1="72358" y1="40408" x2="72358" y2="66531"/>
                        <a14:foregroundMark x1="69919" y1="33061" x2="78455" y2="34286"/>
                        <a14:foregroundMark x1="88618" y1="34286" x2="91057" y2="32245"/>
                        <a14:foregroundMark x1="77642" y1="81224" x2="77642" y2="81224"/>
                        <a14:foregroundMark x1="44715" y1="23265" x2="44715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28" y="2812714"/>
            <a:ext cx="4583517" cy="45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23 L 0.44427 -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E01C01-69E1-41D3-A9DB-EA45349F7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51"/>
            <a:ext cx="1303749" cy="1303749"/>
          </a:xfrm>
          <a:prstGeom prst="rect">
            <a:avLst/>
          </a:prstGeom>
        </p:spPr>
      </p:pic>
      <p:pic>
        <p:nvPicPr>
          <p:cNvPr id="15" name="图片 27">
            <a:extLst>
              <a:ext uri="{FF2B5EF4-FFF2-40B4-BE49-F238E27FC236}">
                <a16:creationId xmlns:a16="http://schemas.microsoft.com/office/drawing/2014/main" id="{E5230094-C81C-466E-A261-944354C2D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05884" y="2270493"/>
            <a:ext cx="3573315" cy="41854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73F36E-BD74-44A6-950A-E5B490571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819" y="1494670"/>
            <a:ext cx="7157324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7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58230C7-8FA1-4C65-AD77-FA4E6E743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0CF13368-366D-4B62-B0D8-C3A455DC1C67}"/>
              </a:ext>
            </a:extLst>
          </p:cNvPr>
          <p:cNvSpPr/>
          <p:nvPr/>
        </p:nvSpPr>
        <p:spPr>
          <a:xfrm>
            <a:off x="1296365" y="989635"/>
            <a:ext cx="9977377" cy="50002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9502A1-2F0F-47E1-9E55-1B078B09A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113" y="1466625"/>
            <a:ext cx="7334124" cy="51820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73DA6C-E9ED-489A-A4CF-84C0E5BCD14F}"/>
              </a:ext>
            </a:extLst>
          </p:cNvPr>
          <p:cNvSpPr txBox="1"/>
          <p:nvPr/>
        </p:nvSpPr>
        <p:spPr>
          <a:xfrm>
            <a:off x="4667037" y="154380"/>
            <a:ext cx="6786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30025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A9B420-F1DB-4CF1-9B49-B339700B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366837"/>
            <a:ext cx="3925853" cy="4824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85640A-31BB-4A11-AF5B-EBC82416C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762" y="1509712"/>
            <a:ext cx="4080720" cy="4729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D2291E-D0A0-4641-A632-17CD044E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708" y="584040"/>
            <a:ext cx="679153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86636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96701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6A896-0D45-4D47-B78F-FDD11EF2D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333375"/>
            <a:ext cx="329565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AEF35-D5B8-4BFE-805D-523D6E2CD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187" y="333375"/>
            <a:ext cx="3171825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E4CAF-304F-45E6-B5E0-447F6F56A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12" y="3724275"/>
            <a:ext cx="6181725" cy="2762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541B81-697C-4434-BB86-8666C7713452}"/>
              </a:ext>
            </a:extLst>
          </p:cNvPr>
          <p:cNvSpPr txBox="1"/>
          <p:nvPr/>
        </p:nvSpPr>
        <p:spPr>
          <a:xfrm>
            <a:off x="6962776" y="3400425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khuya, ánh trăng vàng trải rộng bãi cỏ xanh tươi. Nấm khẽ đung đưa, vẻ mặt nghĩ ngợi. Rồi nấm thấy thú vị, liền bật cười khúc khích.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Hà Nhi)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99401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4B255B-C0D3-4B00-B990-D6E65D4AEF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2" b="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9EFA609-5CFC-47FD-AEAF-5CADB07FB8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/>
        </p:blipFill>
        <p:spPr>
          <a:xfrm>
            <a:off x="3562586" y="93944"/>
            <a:ext cx="4571570" cy="45272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C8EADE-FE19-4E9C-957E-C3A9E1564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717" y="4527331"/>
            <a:ext cx="7437765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58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542925" y="485775"/>
            <a:ext cx="11153775" cy="5943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1B549C-C0DE-4920-B1EF-DCD7E70E0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89" y="3307446"/>
            <a:ext cx="2403828" cy="317226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BBCD60A-4995-4FF9-A3A5-DD7795B484C5}"/>
              </a:ext>
            </a:extLst>
          </p:cNvPr>
          <p:cNvGrpSpPr/>
          <p:nvPr/>
        </p:nvGrpSpPr>
        <p:grpSpPr>
          <a:xfrm>
            <a:off x="772124" y="587839"/>
            <a:ext cx="10333408" cy="3954393"/>
            <a:chOff x="786659" y="435458"/>
            <a:chExt cx="10333408" cy="395439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EB9EAF-1B1F-420D-B8FC-66CFD27BFE00}"/>
                </a:ext>
              </a:extLst>
            </p:cNvPr>
            <p:cNvGrpSpPr/>
            <p:nvPr/>
          </p:nvGrpSpPr>
          <p:grpSpPr>
            <a:xfrm>
              <a:off x="786659" y="2424091"/>
              <a:ext cx="3046467" cy="1965760"/>
              <a:chOff x="705587" y="2554858"/>
              <a:chExt cx="3152141" cy="1876089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1E9035C-AF8D-4735-9D44-ABE63464E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5587" y="2554858"/>
                <a:ext cx="3152141" cy="1876089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0D6C5DA-D450-494A-B141-313667E78191}"/>
                  </a:ext>
                </a:extLst>
              </p:cNvPr>
              <p:cNvSpPr txBox="1"/>
              <p:nvPr/>
            </p:nvSpPr>
            <p:spPr>
              <a:xfrm>
                <a:off x="832493" y="3054830"/>
                <a:ext cx="2890604" cy="82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5000" dirty="0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MẮT DÕI 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303E854-CB0B-4C0D-88D8-2F558CC2BC2C}"/>
                </a:ext>
              </a:extLst>
            </p:cNvPr>
            <p:cNvGrpSpPr/>
            <p:nvPr/>
          </p:nvGrpSpPr>
          <p:grpSpPr>
            <a:xfrm>
              <a:off x="4203175" y="435458"/>
              <a:ext cx="3626506" cy="1988633"/>
              <a:chOff x="4112621" y="566225"/>
              <a:chExt cx="3752300" cy="189791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BC7DD1C-22AA-4E52-AD32-55177D05B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12621" y="566225"/>
                <a:ext cx="3752300" cy="189791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A2D1FC-A97F-4037-8344-F4C39C15A05C}"/>
                  </a:ext>
                </a:extLst>
              </p:cNvPr>
              <p:cNvSpPr txBox="1"/>
              <p:nvPr/>
            </p:nvSpPr>
            <p:spPr>
              <a:xfrm>
                <a:off x="4650696" y="983617"/>
                <a:ext cx="2890604" cy="82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5000" dirty="0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TAI NGHE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0973267-86C6-4CB4-9B85-4B7C398F50CB}"/>
                </a:ext>
              </a:extLst>
            </p:cNvPr>
            <p:cNvGrpSpPr/>
            <p:nvPr/>
          </p:nvGrpSpPr>
          <p:grpSpPr>
            <a:xfrm>
              <a:off x="8196251" y="2424091"/>
              <a:ext cx="2923816" cy="1965760"/>
              <a:chOff x="8116216" y="2554859"/>
              <a:chExt cx="3025235" cy="187608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C383B83-B9BF-4D19-A992-E94032A3A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116216" y="2554859"/>
                <a:ext cx="2890603" cy="1876089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28A982-64D5-41A3-91B7-144EC8373191}"/>
                  </a:ext>
                </a:extLst>
              </p:cNvPr>
              <p:cNvSpPr txBox="1"/>
              <p:nvPr/>
            </p:nvSpPr>
            <p:spPr>
              <a:xfrm>
                <a:off x="8250847" y="3074093"/>
                <a:ext cx="2890604" cy="82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5000" dirty="0">
                    <a:solidFill>
                      <a:prstClr val="white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TAY DÒ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53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30025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A9B420-F1DB-4CF1-9B49-B339700B4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366837"/>
            <a:ext cx="3925853" cy="4824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85640A-31BB-4A11-AF5B-EBC82416C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762" y="1509712"/>
            <a:ext cx="4080720" cy="4729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D2291E-D0A0-4641-A632-17CD044E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708" y="584040"/>
            <a:ext cx="679153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96701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6A896-0D45-4D47-B78F-FDD11EF2D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333375"/>
            <a:ext cx="329565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AEF35-D5B8-4BFE-805D-523D6E2C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7" y="333375"/>
            <a:ext cx="3171825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E4CAF-304F-45E6-B5E0-447F6F56A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12" y="3724275"/>
            <a:ext cx="6181725" cy="2762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541B81-697C-4434-BB86-8666C7713452}"/>
              </a:ext>
            </a:extLst>
          </p:cNvPr>
          <p:cNvSpPr txBox="1"/>
          <p:nvPr/>
        </p:nvSpPr>
        <p:spPr>
          <a:xfrm>
            <a:off x="6962776" y="3400425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khuya, ánh trăng vàng trải rộng bãi cỏ xanh tươi. Nấm khẽ đung đưa, vẻ mặt nghĩ ngợi. Rồi nấm thấy thú vị, liền bật cười khúc khích.</a:t>
            </a:r>
          </a:p>
          <a:p>
            <a:pPr algn="r"/>
            <a:r>
              <a:rPr lang="vi-VN" sz="30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Hà Nhi)</a:t>
            </a:r>
          </a:p>
          <a:p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0FAE2E2-87A8-4731-887D-068AAA11556A}"/>
              </a:ext>
            </a:extLst>
          </p:cNvPr>
          <p:cNvGrpSpPr/>
          <p:nvPr/>
        </p:nvGrpSpPr>
        <p:grpSpPr>
          <a:xfrm>
            <a:off x="876301" y="400050"/>
            <a:ext cx="6372224" cy="1885950"/>
            <a:chOff x="1470025" y="0"/>
            <a:chExt cx="2924174" cy="1560136"/>
          </a:xfrm>
        </p:grpSpPr>
        <p:pic>
          <p:nvPicPr>
            <p:cNvPr id="16" name="图片 5">
              <a:extLst>
                <a:ext uri="{FF2B5EF4-FFF2-40B4-BE49-F238E27FC236}">
                  <a16:creationId xmlns:a16="http://schemas.microsoft.com/office/drawing/2014/main" id="{8FE1FF70-F5B4-4268-8CC5-6C938C45E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025" y="0"/>
              <a:ext cx="2924174" cy="1560136"/>
            </a:xfrm>
            <a:prstGeom prst="rect">
              <a:avLst/>
            </a:prstGeom>
          </p:spPr>
        </p:pic>
        <p:sp>
          <p:nvSpPr>
            <p:cNvPr id="17" name="文本框 6">
              <a:extLst>
                <a:ext uri="{FF2B5EF4-FFF2-40B4-BE49-F238E27FC236}">
                  <a16:creationId xmlns:a16="http://schemas.microsoft.com/office/drawing/2014/main" id="{99425375-FBC9-43D6-988A-4FA2CC28522D}"/>
                </a:ext>
              </a:extLst>
            </p:cNvPr>
            <p:cNvSpPr txBox="1"/>
            <p:nvPr/>
          </p:nvSpPr>
          <p:spPr>
            <a:xfrm>
              <a:off x="1825575" y="297258"/>
              <a:ext cx="2009141" cy="585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Luyện</a:t>
              </a:r>
              <a:r>
                <a:rPr kumimoji="0" lang="en-US" altLang="zh-CN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đọc</a:t>
              </a:r>
              <a:r>
                <a:rPr kumimoji="0" lang="en-US" altLang="zh-CN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từ</a:t>
              </a:r>
              <a:r>
                <a:rPr kumimoji="0" lang="en-US" altLang="zh-CN" sz="4000" b="1" i="0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4000" b="1" i="0" u="none" strike="noStrike" kern="120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panose="00000500000000000000" pitchFamily="2" charset="-122"/>
                  <a:cs typeface="Calibri" panose="020F0502020204030204" pitchFamily="34" charset="0"/>
                  <a:sym typeface="inpin heiti" panose="00000500000000000000" pitchFamily="2" charset="-122"/>
                </a:rPr>
                <a:t>khó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7D9993-B363-4A95-8770-9AEA8BF198EE}"/>
              </a:ext>
            </a:extLst>
          </p:cNvPr>
          <p:cNvGrpSpPr/>
          <p:nvPr/>
        </p:nvGrpSpPr>
        <p:grpSpPr>
          <a:xfrm>
            <a:off x="1010693" y="1835358"/>
            <a:ext cx="3338012" cy="2757488"/>
            <a:chOff x="7325768" y="2244933"/>
            <a:chExt cx="3338012" cy="2757488"/>
          </a:xfrm>
        </p:grpSpPr>
        <p:pic>
          <p:nvPicPr>
            <p:cNvPr id="19" name="图片 3" descr="图片包含 动物&#10;&#10;已生成高可信度的说明">
              <a:extLst>
                <a:ext uri="{FF2B5EF4-FFF2-40B4-BE49-F238E27FC236}">
                  <a16:creationId xmlns:a16="http://schemas.microsoft.com/office/drawing/2014/main" id="{A12263E6-46A5-456D-91DD-05D864958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768" y="2244933"/>
              <a:ext cx="3338012" cy="2757488"/>
            </a:xfrm>
            <a:prstGeom prst="rect">
              <a:avLst/>
            </a:prstGeom>
          </p:spPr>
        </p:pic>
        <p:sp>
          <p:nvSpPr>
            <p:cNvPr id="20" name="矩形 1">
              <a:extLst>
                <a:ext uri="{FF2B5EF4-FFF2-40B4-BE49-F238E27FC236}">
                  <a16:creationId xmlns:a16="http://schemas.microsoft.com/office/drawing/2014/main" id="{F5D0B0DA-9D14-4140-BCF8-9438954AC21D}"/>
                </a:ext>
              </a:extLst>
            </p:cNvPr>
            <p:cNvSpPr/>
            <p:nvPr/>
          </p:nvSpPr>
          <p:spPr>
            <a:xfrm>
              <a:off x="7891461" y="3473435"/>
              <a:ext cx="20812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tán</a:t>
              </a: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nấm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FA2C68-51F2-47F7-A2F0-2DB89F60BA8E}"/>
              </a:ext>
            </a:extLst>
          </p:cNvPr>
          <p:cNvGrpSpPr/>
          <p:nvPr/>
        </p:nvGrpSpPr>
        <p:grpSpPr>
          <a:xfrm>
            <a:off x="4306343" y="1863933"/>
            <a:ext cx="3338012" cy="2757488"/>
            <a:chOff x="7325768" y="2244933"/>
            <a:chExt cx="3338012" cy="2757488"/>
          </a:xfrm>
        </p:grpSpPr>
        <p:pic>
          <p:nvPicPr>
            <p:cNvPr id="22" name="图片 3" descr="图片包含 动物&#10;&#10;已生成高可信度的说明">
              <a:extLst>
                <a:ext uri="{FF2B5EF4-FFF2-40B4-BE49-F238E27FC236}">
                  <a16:creationId xmlns:a16="http://schemas.microsoft.com/office/drawing/2014/main" id="{12132443-0FEB-4949-9B27-6AC7BF562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768" y="2244933"/>
              <a:ext cx="3338012" cy="2757488"/>
            </a:xfrm>
            <a:prstGeom prst="rect">
              <a:avLst/>
            </a:prstGeom>
          </p:spPr>
        </p:pic>
        <p:sp>
          <p:nvSpPr>
            <p:cNvPr id="23" name="矩形 1">
              <a:extLst>
                <a:ext uri="{FF2B5EF4-FFF2-40B4-BE49-F238E27FC236}">
                  <a16:creationId xmlns:a16="http://schemas.microsoft.com/office/drawing/2014/main" id="{46BD7E86-3E63-4FC9-BAB0-45A4EC42A8C3}"/>
                </a:ext>
              </a:extLst>
            </p:cNvPr>
            <p:cNvSpPr/>
            <p:nvPr/>
          </p:nvSpPr>
          <p:spPr>
            <a:xfrm>
              <a:off x="7891461" y="3473435"/>
              <a:ext cx="20812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nghển</a:t>
              </a: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cổ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89936F1-5E12-4BEE-81B0-445629D4B4AF}"/>
              </a:ext>
            </a:extLst>
          </p:cNvPr>
          <p:cNvGrpSpPr/>
          <p:nvPr/>
        </p:nvGrpSpPr>
        <p:grpSpPr>
          <a:xfrm>
            <a:off x="7535317" y="1825833"/>
            <a:ext cx="4151857" cy="2757488"/>
            <a:chOff x="7325768" y="2244933"/>
            <a:chExt cx="3338012" cy="2757488"/>
          </a:xfrm>
        </p:grpSpPr>
        <p:pic>
          <p:nvPicPr>
            <p:cNvPr id="25" name="图片 3" descr="图片包含 动物&#10;&#10;已生成高可信度的说明">
              <a:extLst>
                <a:ext uri="{FF2B5EF4-FFF2-40B4-BE49-F238E27FC236}">
                  <a16:creationId xmlns:a16="http://schemas.microsoft.com/office/drawing/2014/main" id="{1860DF10-9BCA-4819-B6EF-E2B4F4CF6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768" y="2244933"/>
              <a:ext cx="3338012" cy="2757488"/>
            </a:xfrm>
            <a:prstGeom prst="rect">
              <a:avLst/>
            </a:prstGeom>
          </p:spPr>
        </p:pic>
        <p:sp>
          <p:nvSpPr>
            <p:cNvPr id="26" name="矩形 1">
              <a:extLst>
                <a:ext uri="{FF2B5EF4-FFF2-40B4-BE49-F238E27FC236}">
                  <a16:creationId xmlns:a16="http://schemas.microsoft.com/office/drawing/2014/main" id="{FD834B39-FFA6-4A23-8F76-6EBEA6DEF57F}"/>
                </a:ext>
              </a:extLst>
            </p:cNvPr>
            <p:cNvSpPr/>
            <p:nvPr/>
          </p:nvSpPr>
          <p:spPr>
            <a:xfrm>
              <a:off x="7891461" y="3473435"/>
              <a:ext cx="20812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lượn</a:t>
              </a: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quanh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A31CA5-FF24-48E3-BC7E-7471388A4734}"/>
              </a:ext>
            </a:extLst>
          </p:cNvPr>
          <p:cNvGrpSpPr/>
          <p:nvPr/>
        </p:nvGrpSpPr>
        <p:grpSpPr>
          <a:xfrm>
            <a:off x="2505075" y="3778458"/>
            <a:ext cx="3767680" cy="2757488"/>
            <a:chOff x="7325768" y="2244933"/>
            <a:chExt cx="3338012" cy="2757488"/>
          </a:xfrm>
        </p:grpSpPr>
        <p:pic>
          <p:nvPicPr>
            <p:cNvPr id="28" name="图片 3" descr="图片包含 动物&#10;&#10;已生成高可信度的说明">
              <a:extLst>
                <a:ext uri="{FF2B5EF4-FFF2-40B4-BE49-F238E27FC236}">
                  <a16:creationId xmlns:a16="http://schemas.microsoft.com/office/drawing/2014/main" id="{1363CF06-0843-493A-A827-68DABCA28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768" y="2244933"/>
              <a:ext cx="3338012" cy="2757488"/>
            </a:xfrm>
            <a:prstGeom prst="rect">
              <a:avLst/>
            </a:prstGeom>
          </p:spPr>
        </p:pic>
        <p:sp>
          <p:nvSpPr>
            <p:cNvPr id="29" name="矩形 1">
              <a:extLst>
                <a:ext uri="{FF2B5EF4-FFF2-40B4-BE49-F238E27FC236}">
                  <a16:creationId xmlns:a16="http://schemas.microsoft.com/office/drawing/2014/main" id="{BB441E9B-B754-483D-B9C2-6A4A2953E64D}"/>
                </a:ext>
              </a:extLst>
            </p:cNvPr>
            <p:cNvSpPr/>
            <p:nvPr/>
          </p:nvSpPr>
          <p:spPr>
            <a:xfrm>
              <a:off x="7891461" y="3473435"/>
              <a:ext cx="20812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đêm</a:t>
              </a:r>
              <a:r>
                <a:rPr kumimoji="1" lang="en-US" altLang="zh-CN" sz="32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kumimoji="1" lang="en-US" altLang="zh-CN" sz="3200" b="1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khuya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7F1BB3-E7EC-4257-ACA4-33FEB13ABF1C}"/>
              </a:ext>
            </a:extLst>
          </p:cNvPr>
          <p:cNvGrpSpPr/>
          <p:nvPr/>
        </p:nvGrpSpPr>
        <p:grpSpPr>
          <a:xfrm>
            <a:off x="6220868" y="3826083"/>
            <a:ext cx="3338012" cy="2757488"/>
            <a:chOff x="7325768" y="2244933"/>
            <a:chExt cx="3338012" cy="2757488"/>
          </a:xfrm>
        </p:grpSpPr>
        <p:pic>
          <p:nvPicPr>
            <p:cNvPr id="31" name="图片 3" descr="图片包含 动物&#10;&#10;已生成高可信度的说明">
              <a:extLst>
                <a:ext uri="{FF2B5EF4-FFF2-40B4-BE49-F238E27FC236}">
                  <a16:creationId xmlns:a16="http://schemas.microsoft.com/office/drawing/2014/main" id="{0C786554-9894-4BAE-AB67-14F4C29B6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768" y="2244933"/>
              <a:ext cx="3338012" cy="2757488"/>
            </a:xfrm>
            <a:prstGeom prst="rect">
              <a:avLst/>
            </a:prstGeom>
          </p:spPr>
        </p:pic>
        <p:sp>
          <p:nvSpPr>
            <p:cNvPr id="32" name="矩形 1">
              <a:extLst>
                <a:ext uri="{FF2B5EF4-FFF2-40B4-BE49-F238E27FC236}">
                  <a16:creationId xmlns:a16="http://schemas.microsoft.com/office/drawing/2014/main" id="{5523D8A0-B304-48B3-9131-DFAB39F77DF4}"/>
                </a:ext>
              </a:extLst>
            </p:cNvPr>
            <p:cNvSpPr/>
            <p:nvPr/>
          </p:nvSpPr>
          <p:spPr>
            <a:xfrm>
              <a:off x="7891461" y="3473435"/>
              <a:ext cx="20812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nghĩ</a:t>
              </a: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kumimoji="1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ngợi</a:t>
              </a:r>
              <a:endPara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16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381001" y="266700"/>
            <a:ext cx="11439524" cy="62865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EB273650-99B6-4E4D-8D47-D4A21F302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69850"/>
            <a:ext cx="7381875" cy="1560136"/>
          </a:xfrm>
          <a:prstGeom prst="rect">
            <a:avLst/>
          </a:prstGeom>
        </p:spPr>
      </p:pic>
      <p:sp>
        <p:nvSpPr>
          <p:cNvPr id="11" name="文本框 6">
            <a:extLst>
              <a:ext uri="{FF2B5EF4-FFF2-40B4-BE49-F238E27FC236}">
                <a16:creationId xmlns:a16="http://schemas.microsoft.com/office/drawing/2014/main" id="{3323724D-2BB2-41F3-B33A-0A1751A6E5C9}"/>
              </a:ext>
            </a:extLst>
          </p:cNvPr>
          <p:cNvSpPr txBox="1"/>
          <p:nvPr/>
        </p:nvSpPr>
        <p:spPr>
          <a:xfrm>
            <a:off x="3800475" y="311023"/>
            <a:ext cx="483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Luyện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đọc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câu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rPr>
              <a:t>dài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inpin heiti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44BC5-0916-4403-A103-EA85040A3F7D}"/>
              </a:ext>
            </a:extLst>
          </p:cNvPr>
          <p:cNvSpPr/>
          <p:nvPr/>
        </p:nvSpPr>
        <p:spPr>
          <a:xfrm>
            <a:off x="714375" y="1773946"/>
            <a:ext cx="11115675" cy="1812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algn="just">
              <a:lnSpc>
                <a:spcPct val="150000"/>
              </a:lnSpc>
              <a:defRPr/>
            </a:pP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mai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không biết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người khác lại gọi mình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 gì nữa nhỉ?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30025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A9B420-F1DB-4CF1-9B49-B339700B4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12" y="1366837"/>
            <a:ext cx="3925853" cy="48244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F85640A-31BB-4A11-AF5B-EBC82416C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762" y="1509712"/>
            <a:ext cx="4080720" cy="47291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D2291E-D0A0-4641-A632-17CD044E9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158" y="603090"/>
            <a:ext cx="6791533" cy="755970"/>
          </a:xfrm>
          <a:prstGeom prst="rect">
            <a:avLst/>
          </a:prstGeom>
        </p:spPr>
      </p:pic>
      <p:grpSp>
        <p:nvGrpSpPr>
          <p:cNvPr id="7" name="组合 5">
            <a:extLst>
              <a:ext uri="{FF2B5EF4-FFF2-40B4-BE49-F238E27FC236}">
                <a16:creationId xmlns:a16="http://schemas.microsoft.com/office/drawing/2014/main" id="{97DC4BF7-409D-4FBD-A567-88CFD2219973}"/>
              </a:ext>
            </a:extLst>
          </p:cNvPr>
          <p:cNvGrpSpPr/>
          <p:nvPr/>
        </p:nvGrpSpPr>
        <p:grpSpPr>
          <a:xfrm>
            <a:off x="223102" y="190500"/>
            <a:ext cx="3758348" cy="957871"/>
            <a:chOff x="2954954" y="4334355"/>
            <a:chExt cx="6334189" cy="1214045"/>
          </a:xfrm>
        </p:grpSpPr>
        <p:sp>
          <p:nvSpPr>
            <p:cNvPr id="8" name="矩形 15">
              <a:extLst>
                <a:ext uri="{FF2B5EF4-FFF2-40B4-BE49-F238E27FC236}">
                  <a16:creationId xmlns:a16="http://schemas.microsoft.com/office/drawing/2014/main" id="{9EA7B1D2-47D2-41AC-86CA-3592F4B28513}"/>
                </a:ext>
              </a:extLst>
            </p:cNvPr>
            <p:cNvSpPr/>
            <p:nvPr/>
          </p:nvSpPr>
          <p:spPr>
            <a:xfrm>
              <a:off x="3048503" y="4805889"/>
              <a:ext cx="6240640" cy="742511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矩形 17">
              <a:extLst>
                <a:ext uri="{FF2B5EF4-FFF2-40B4-BE49-F238E27FC236}">
                  <a16:creationId xmlns:a16="http://schemas.microsoft.com/office/drawing/2014/main" id="{AB497678-A5DD-41FA-B07E-577B83EC6CF4}"/>
                </a:ext>
              </a:extLst>
            </p:cNvPr>
            <p:cNvSpPr/>
            <p:nvPr/>
          </p:nvSpPr>
          <p:spPr>
            <a:xfrm>
              <a:off x="2954954" y="4503368"/>
              <a:ext cx="6240640" cy="797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19">
              <a:extLst>
                <a:ext uri="{FF2B5EF4-FFF2-40B4-BE49-F238E27FC236}">
                  <a16:creationId xmlns:a16="http://schemas.microsoft.com/office/drawing/2014/main" id="{C6E6DE02-CBCB-4658-B0EC-C9B390584BC3}"/>
                </a:ext>
              </a:extLst>
            </p:cNvPr>
            <p:cNvSpPr/>
            <p:nvPr/>
          </p:nvSpPr>
          <p:spPr>
            <a:xfrm>
              <a:off x="3010551" y="4334355"/>
              <a:ext cx="6247871" cy="937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Cùng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 chia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đoạn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AA8ACAB-1361-4734-B185-FFC1DC59264F}"/>
              </a:ext>
            </a:extLst>
          </p:cNvPr>
          <p:cNvSpPr/>
          <p:nvPr/>
        </p:nvSpPr>
        <p:spPr>
          <a:xfrm>
            <a:off x="846703" y="191010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8CB91D-D785-45E5-A4CC-C20C2491BEDD}"/>
              </a:ext>
            </a:extLst>
          </p:cNvPr>
          <p:cNvSpPr/>
          <p:nvPr/>
        </p:nvSpPr>
        <p:spPr>
          <a:xfrm>
            <a:off x="5809228" y="173865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45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675A71-F377-4825-9D95-D7F93E8E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048EE0-B8F7-43E4-89E7-8EAB95C4E8E9}"/>
              </a:ext>
            </a:extLst>
          </p:cNvPr>
          <p:cNvSpPr/>
          <p:nvPr/>
        </p:nvSpPr>
        <p:spPr>
          <a:xfrm>
            <a:off x="285749" y="247650"/>
            <a:ext cx="11696701" cy="64389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6A896-0D45-4D47-B78F-FDD11EF2D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333375"/>
            <a:ext cx="329565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5AEF35-D5B8-4BFE-805D-523D6E2C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7" y="333375"/>
            <a:ext cx="3171825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E4CAF-304F-45E6-B5E0-447F6F56A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12" y="3724275"/>
            <a:ext cx="6181725" cy="2762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541B81-697C-4434-BB86-8666C7713452}"/>
              </a:ext>
            </a:extLst>
          </p:cNvPr>
          <p:cNvSpPr txBox="1"/>
          <p:nvPr/>
        </p:nvSpPr>
        <p:spPr>
          <a:xfrm>
            <a:off x="6962776" y="3400425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khuya, ánh trăng vàng trải rộng bãi cỏ xanh tươi. Nấm khẽ đung đưa, vẻ mặt nghĩ ngợi. Rồi nấm thấy thú vị, liền bật cười khúc khích.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Hà Nhi)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9C3E02-8CBD-4BC3-ABF0-380E3158386B}"/>
              </a:ext>
            </a:extLst>
          </p:cNvPr>
          <p:cNvSpPr/>
          <p:nvPr/>
        </p:nvSpPr>
        <p:spPr>
          <a:xfrm>
            <a:off x="513328" y="93855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E1DD04-FDFA-42A9-9F21-F9FD66F06840}"/>
              </a:ext>
            </a:extLst>
          </p:cNvPr>
          <p:cNvSpPr/>
          <p:nvPr/>
        </p:nvSpPr>
        <p:spPr>
          <a:xfrm>
            <a:off x="4113778" y="91950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3BDB09-00F3-4E4A-BA94-C4F90F1346C8}"/>
              </a:ext>
            </a:extLst>
          </p:cNvPr>
          <p:cNvSpPr/>
          <p:nvPr/>
        </p:nvSpPr>
        <p:spPr>
          <a:xfrm>
            <a:off x="313303" y="4186578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040CB7-CE94-4CCC-9AC6-F0AA5857B38A}"/>
              </a:ext>
            </a:extLst>
          </p:cNvPr>
          <p:cNvSpPr/>
          <p:nvPr/>
        </p:nvSpPr>
        <p:spPr>
          <a:xfrm>
            <a:off x="6771253" y="3491253"/>
            <a:ext cx="527051" cy="52705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104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467</Words>
  <Application>Microsoft Office PowerPoint</Application>
  <PresentationFormat>Widescreen</PresentationFormat>
  <Paragraphs>54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等线</vt:lpstr>
      <vt:lpstr>Arial</vt:lpstr>
      <vt:lpstr>Arial-Rounded</vt:lpstr>
      <vt:lpstr>Calibri</vt:lpstr>
      <vt:lpstr>Times New Roman</vt:lpstr>
      <vt:lpstr>思源黑体 CN Bold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47</cp:revision>
  <dcterms:created xsi:type="dcterms:W3CDTF">2022-10-18T09:58:06Z</dcterms:created>
  <dcterms:modified xsi:type="dcterms:W3CDTF">2025-02-05T16:03:50Z</dcterms:modified>
</cp:coreProperties>
</file>