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29"/>
  </p:notesMasterIdLst>
  <p:sldIdLst>
    <p:sldId id="360" r:id="rId4"/>
    <p:sldId id="296" r:id="rId5"/>
    <p:sldId id="262" r:id="rId6"/>
    <p:sldId id="350" r:id="rId7"/>
    <p:sldId id="355" r:id="rId8"/>
    <p:sldId id="358" r:id="rId9"/>
    <p:sldId id="289" r:id="rId10"/>
    <p:sldId id="293" r:id="rId11"/>
    <p:sldId id="312" r:id="rId12"/>
    <p:sldId id="326" r:id="rId13"/>
    <p:sldId id="327" r:id="rId14"/>
    <p:sldId id="359" r:id="rId15"/>
    <p:sldId id="335" r:id="rId16"/>
    <p:sldId id="292" r:id="rId17"/>
    <p:sldId id="258" r:id="rId18"/>
    <p:sldId id="337" r:id="rId19"/>
    <p:sldId id="298" r:id="rId20"/>
    <p:sldId id="336" r:id="rId21"/>
    <p:sldId id="344" r:id="rId22"/>
    <p:sldId id="338" r:id="rId23"/>
    <p:sldId id="301" r:id="rId24"/>
    <p:sldId id="302" r:id="rId25"/>
    <p:sldId id="346" r:id="rId26"/>
    <p:sldId id="348"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44" autoAdjust="0"/>
  </p:normalViewPr>
  <p:slideViewPr>
    <p:cSldViewPr snapToGrid="0">
      <p:cViewPr varScale="1">
        <p:scale>
          <a:sx n="73" d="100"/>
          <a:sy n="73" d="100"/>
        </p:scale>
        <p:origin x="1051"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E7CD5-73ED-CAA2-7022-D30F22D58E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EF79C3-DB3B-296F-9589-26CB182E90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A1380A-DAC1-D754-0D9E-53BE35F59A5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49BA718-B9D5-45EF-5BA0-A0AD66709C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524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605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4.png"/><Relationship Id="rId10" Type="http://schemas.openxmlformats.org/officeDocument/2006/relationships/image" Target="../media/image2.png"/><Relationship Id="rId19" Type="http://schemas.openxmlformats.org/officeDocument/2006/relationships/image" Target="../media/image48.png"/><Relationship Id="rId4" Type="http://schemas.openxmlformats.org/officeDocument/2006/relationships/image" Target="../media/image14.png"/><Relationship Id="rId9" Type="http://schemas.openxmlformats.org/officeDocument/2006/relationships/image" Target="../media/image28.sv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2.png"/><Relationship Id="rId3" Type="http://schemas.microsoft.com/office/2007/relationships/hdphoto" Target="../media/hdphoto2.wdp"/><Relationship Id="rId7" Type="http://schemas.openxmlformats.org/officeDocument/2006/relationships/image" Target="../media/image49.png"/><Relationship Id="rId12" Type="http://schemas.microsoft.com/office/2007/relationships/hdphoto" Target="../media/hdphoto8.wdp"/><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51.png"/><Relationship Id="rId5" Type="http://schemas.openxmlformats.org/officeDocument/2006/relationships/image" Target="../media/image20.png"/><Relationship Id="rId15" Type="http://schemas.openxmlformats.org/officeDocument/2006/relationships/image" Target="../media/image54.png"/><Relationship Id="rId10" Type="http://schemas.microsoft.com/office/2007/relationships/hdphoto" Target="../media/hdphoto7.wdp"/><Relationship Id="rId4" Type="http://schemas.openxmlformats.org/officeDocument/2006/relationships/image" Target="../media/image22.png"/><Relationship Id="rId9" Type="http://schemas.openxmlformats.org/officeDocument/2006/relationships/image" Target="../media/image50.pn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41.png"/><Relationship Id="rId15" Type="http://schemas.openxmlformats.org/officeDocument/2006/relationships/image" Target="../media/image55.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6.png"/><Relationship Id="rId7" Type="http://schemas.openxmlformats.org/officeDocument/2006/relationships/image" Target="../media/image21.png"/><Relationship Id="rId12" Type="http://schemas.openxmlformats.org/officeDocument/2006/relationships/image" Target="../media/image59.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32.svg"/><Relationship Id="rId5" Type="http://schemas.openxmlformats.org/officeDocument/2006/relationships/image" Target="../media/image58.png"/><Relationship Id="rId10" Type="http://schemas.openxmlformats.org/officeDocument/2006/relationships/image" Target="../media/image31.png"/><Relationship Id="rId4" Type="http://schemas.openxmlformats.org/officeDocument/2006/relationships/image" Target="../media/image57.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3.png"/><Relationship Id="rId1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9.png"/><Relationship Id="rId16"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41.png"/><Relationship Id="rId15" Type="http://schemas.microsoft.com/office/2007/relationships/hdphoto" Target="../media/hdphoto10.wdp"/><Relationship Id="rId10" Type="http://schemas.openxmlformats.org/officeDocument/2006/relationships/image" Target="../media/image44.png"/><Relationship Id="rId19"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3.png"/><Relationship Id="rId10" Type="http://schemas.openxmlformats.org/officeDocument/2006/relationships/image" Target="../media/image63.png"/><Relationship Id="rId4" Type="http://schemas.openxmlformats.org/officeDocument/2006/relationships/image" Target="../media/image57.png"/><Relationship Id="rId9" Type="http://schemas.microsoft.com/office/2007/relationships/hdphoto" Target="../media/hdphoto12.wdp"/></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4.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9.png"/><Relationship Id="rId16"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41.png"/><Relationship Id="rId15" Type="http://schemas.microsoft.com/office/2007/relationships/hdphoto" Target="../media/hdphoto13.wdp"/><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1.png"/><Relationship Id="rId3" Type="http://schemas.microsoft.com/office/2007/relationships/hdphoto" Target="../media/hdphoto4.wdp"/><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3.png"/><Relationship Id="rId5" Type="http://schemas.microsoft.com/office/2007/relationships/hdphoto" Target="../media/hdphoto2.wdp"/><Relationship Id="rId15" Type="http://schemas.openxmlformats.org/officeDocument/2006/relationships/image" Target="../media/image23.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20.png"/><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9.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3.xml"/><Relationship Id="rId16" Type="http://schemas.openxmlformats.org/officeDocument/2006/relationships/image" Target="../media/image30.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4.png"/><Relationship Id="rId15" Type="http://schemas.openxmlformats.org/officeDocument/2006/relationships/image" Target="../media/image29.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svg"/><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4.png"/><Relationship Id="rId17" Type="http://schemas.openxmlformats.org/officeDocument/2006/relationships/slide" Target="slide5.xml"/><Relationship Id="rId2" Type="http://schemas.openxmlformats.org/officeDocument/2006/relationships/notesSlide" Target="../notesSlides/notesSlide3.xml"/><Relationship Id="rId16" Type="http://schemas.openxmlformats.org/officeDocument/2006/relationships/slide" Target="slide4.xml"/><Relationship Id="rId20" Type="http://schemas.openxmlformats.org/officeDocument/2006/relationships/image" Target="../media/image32.svg"/><Relationship Id="rId1" Type="http://schemas.openxmlformats.org/officeDocument/2006/relationships/slideLayout" Target="../slideLayouts/slideLayout36.xml"/><Relationship Id="rId6" Type="http://schemas.openxmlformats.org/officeDocument/2006/relationships/image" Target="../media/image15.png"/><Relationship Id="rId11" Type="http://schemas.openxmlformats.org/officeDocument/2006/relationships/image" Target="../media/image22.png"/><Relationship Id="rId5" Type="http://schemas.microsoft.com/office/2007/relationships/hdphoto" Target="../media/hdphoto1.wdp"/><Relationship Id="rId15" Type="http://schemas.openxmlformats.org/officeDocument/2006/relationships/image" Target="../media/image30.png"/><Relationship Id="rId10" Type="http://schemas.microsoft.com/office/2007/relationships/hdphoto" Target="../media/hdphoto2.wdp"/><Relationship Id="rId19"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3.xml"/><Relationship Id="rId7" Type="http://schemas.openxmlformats.org/officeDocument/2006/relationships/image" Target="../media/image35.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37.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34.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33.png"/><Relationship Id="rId15" Type="http://schemas.openxmlformats.org/officeDocument/2006/relationships/image" Target="../media/image28.svg"/><Relationship Id="rId23" Type="http://schemas.openxmlformats.org/officeDocument/2006/relationships/image" Target="../media/image21.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1.png"/><Relationship Id="rId7" Type="http://schemas.openxmlformats.org/officeDocument/2006/relationships/image" Target="../media/image35.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34.svg"/><Relationship Id="rId11" Type="http://schemas.microsoft.com/office/2007/relationships/hdphoto" Target="../media/hdphoto1.wdp"/><Relationship Id="rId24" Type="http://schemas.openxmlformats.org/officeDocument/2006/relationships/slide" Target="slide3.xml"/><Relationship Id="rId5" Type="http://schemas.openxmlformats.org/officeDocument/2006/relationships/image" Target="../media/image33.png"/><Relationship Id="rId15" Type="http://schemas.openxmlformats.org/officeDocument/2006/relationships/image" Target="../media/image28.svg"/><Relationship Id="rId23" Type="http://schemas.openxmlformats.org/officeDocument/2006/relationships/image" Target="../media/image37.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notesSlide" Target="../notesSlides/notesSlide5.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1.png"/><Relationship Id="rId3" Type="http://schemas.microsoft.com/office/2007/relationships/hdphoto" Target="../media/hdphoto4.wdp"/><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3.png"/><Relationship Id="rId5" Type="http://schemas.microsoft.com/office/2007/relationships/hdphoto" Target="../media/hdphoto2.wdp"/><Relationship Id="rId15" Type="http://schemas.openxmlformats.org/officeDocument/2006/relationships/image" Target="../media/image23.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20.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slideLayout" Target="../slideLayouts/slideLayout1.xml"/><Relationship Id="rId21" Type="http://schemas.openxmlformats.org/officeDocument/2006/relationships/image" Target="../media/image45.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21.png"/><Relationship Id="rId20"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13.png"/><Relationship Id="rId15" Type="http://schemas.microsoft.com/office/2007/relationships/hdphoto" Target="../media/hdphoto2.wdp"/><Relationship Id="rId23" Type="http://schemas.openxmlformats.org/officeDocument/2006/relationships/image" Target="../media/image37.pn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notesSlide" Target="../notesSlides/notesSlide7.xml"/><Relationship Id="rId9" Type="http://schemas.openxmlformats.org/officeDocument/2006/relationships/image" Target="../media/image16.png"/><Relationship Id="rId14" Type="http://schemas.openxmlformats.org/officeDocument/2006/relationships/image" Target="../media/image20.png"/><Relationship Id="rId22"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4.png"/><Relationship Id="rId10" Type="http://schemas.openxmlformats.org/officeDocument/2006/relationships/image" Target="../media/image2.png"/><Relationship Id="rId19"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28.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AAC3-D7C6-FE5A-C150-29011F92EDB3}"/>
            </a:ext>
          </a:extLst>
        </p:cNvPr>
        <p:cNvGrpSpPr/>
        <p:nvPr/>
      </p:nvGrpSpPr>
      <p:grpSpPr>
        <a:xfrm>
          <a:off x="0" y="0"/>
          <a:ext cx="0" cy="0"/>
          <a:chOff x="0" y="0"/>
          <a:chExt cx="0" cy="0"/>
        </a:xfrm>
      </p:grpSpPr>
      <p:pic>
        <p:nvPicPr>
          <p:cNvPr id="32" name="图片 31">
            <a:extLst>
              <a:ext uri="{FF2B5EF4-FFF2-40B4-BE49-F238E27FC236}">
                <a16:creationId xmlns:a16="http://schemas.microsoft.com/office/drawing/2014/main" id="{8BBEBE7C-A2C8-0589-A010-F38A2042E771}"/>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70D922F-05E5-B6F4-5048-2FB25833EF19}"/>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C3F2FBEC-16C8-845F-B8A8-158CE7FF492F}"/>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7CC1C970-8454-D516-FA8A-C789505F3AE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F09C368D-4056-8EF9-1803-4DF82589E79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29257C29-D760-42C9-C090-9B72B7E2F9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1A730FA4-5879-5A6E-DE27-49F67154F7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B86FE02E-D833-5B88-2D58-F0505C28D1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60895045-F96F-29E3-FD6E-B589B8AFF522}"/>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A882C2C7-06D6-C85C-B4D2-CC498AC9BAB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6A29B404-3C93-4FF9-7134-0D0F0C77710A}"/>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6C9AF39B-D5BA-ED14-4E83-CB326BFB4135}"/>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3E6F9555-F977-EE12-DD86-EE6B72515BA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E06D0B7E-A74A-2E04-9CEE-1F142D97021E}"/>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E4D0042F-F416-4B30-F4F3-B35D6AA1E047}"/>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12E8AF8A-9E21-5936-09D4-1B9D3418740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0AA05558-A11A-030A-164E-5E80CC7AE64C}"/>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5C980775-38FC-58BF-DAD7-6C814E0FC40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8BD58E8B-BC97-FA61-F6FD-CFCCDF537695}"/>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2C76192A-95A9-92C2-A7FF-0EA572B116C1}"/>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60CE46E9-6DC7-A7F0-3D8A-8C4C73FECF25}"/>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27748634-F943-AB9B-2620-945E85A08485}"/>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E7DD5193-F507-6A7A-75C5-EA01BD46E115}"/>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DA9C2EBE-EB13-7EBA-3E5D-4078B89FB96C}"/>
              </a:ext>
            </a:extLst>
          </p:cNvPr>
          <p:cNvPicPr>
            <a:picLocks noChangeAspect="1"/>
          </p:cNvPicPr>
          <p:nvPr/>
        </p:nvPicPr>
        <p:blipFill>
          <a:blip r:embed="rId19"/>
          <a:stretch>
            <a:fillRect/>
          </a:stretch>
        </p:blipFill>
        <p:spPr>
          <a:xfrm>
            <a:off x="2652615" y="2157126"/>
            <a:ext cx="6639119" cy="2200847"/>
          </a:xfrm>
          <a:prstGeom prst="rect">
            <a:avLst/>
          </a:prstGeom>
        </p:spPr>
      </p:pic>
      <p:pic>
        <p:nvPicPr>
          <p:cNvPr id="5" name="Picture 2" descr="Ảnh có chứa văn bản, biểu tượng, Phông chữ, Nhãn hiệu&#10;&#10;Mô tả được tạo tự động">
            <a:extLst>
              <a:ext uri="{FF2B5EF4-FFF2-40B4-BE49-F238E27FC236}">
                <a16:creationId xmlns:a16="http://schemas.microsoft.com/office/drawing/2014/main" id="{381E84E4-7654-1808-1392-22A5AD680D7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
        <p:nvSpPr>
          <p:cNvPr id="6" name="Hộp Văn bản 5">
            <a:extLst>
              <a:ext uri="{FF2B5EF4-FFF2-40B4-BE49-F238E27FC236}">
                <a16:creationId xmlns:a16="http://schemas.microsoft.com/office/drawing/2014/main" id="{ADF38648-EEF7-143F-D225-9AECE8E5027D}"/>
              </a:ext>
            </a:extLst>
          </p:cNvPr>
          <p:cNvSpPr txBox="1"/>
          <p:nvPr/>
        </p:nvSpPr>
        <p:spPr>
          <a:xfrm>
            <a:off x="2201000" y="441449"/>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6275827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9" name="Picture 28">
            <a:extLst>
              <a:ext uri="{FF2B5EF4-FFF2-40B4-BE49-F238E27FC236}">
                <a16:creationId xmlns:a16="http://schemas.microsoft.com/office/drawing/2014/main" id="{F1C62126-9A20-4C53-BC5C-BE9286A558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48927769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id="{29EA8E41-9F00-4957-B7A2-AE158A60F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3" action="ppaction://hlinksldjump"/>
            <a:extLst>
              <a:ext uri="{FF2B5EF4-FFF2-40B4-BE49-F238E27FC236}">
                <a16:creationId xmlns:a16="http://schemas.microsoft.com/office/drawing/2014/main"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8" action="ppaction://hlinksldjump"/>
            <a:extLst>
              <a:ext uri="{FF2B5EF4-FFF2-40B4-BE49-F238E27FC236}">
                <a16:creationId xmlns:a16="http://schemas.microsoft.com/office/drawing/2014/main"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id="{A997FD13-C555-4DBA-AA47-F224DA7775F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id="{8626B5EE-71C9-49B9-AF94-81C91DB1E6B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id="{986057D6-8663-45AD-93B8-1F0E9010016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id="{4599EFBA-103F-45E9-8CFF-93B982A5B5E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60CA38EB-9D15-4C4D-AC7A-B361AC7A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5345CB5D-210B-4771-B196-591648483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B7B6E34F-E92A-455B-BBC9-9CE200F6E7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1116C104-F892-40D6-9022-8D5D3A95E5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57E166B4-CD99-4395-8A96-5775D26FED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pic>
        <p:nvPicPr>
          <p:cNvPr id="5" name="Picture 2" descr="Ảnh có chứa văn bản, biểu tượng, Phông chữ, Nhãn hiệu&#10;&#10;Mô tả được tạo tự động">
            <a:extLst>
              <a:ext uri="{FF2B5EF4-FFF2-40B4-BE49-F238E27FC236}">
                <a16:creationId xmlns:a16="http://schemas.microsoft.com/office/drawing/2014/main" id="{7E177028-F600-9238-3A88-F5D8DED5A3C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
        <p:nvSpPr>
          <p:cNvPr id="6" name="Hộp Văn bản 5">
            <a:extLst>
              <a:ext uri="{FF2B5EF4-FFF2-40B4-BE49-F238E27FC236}">
                <a16:creationId xmlns:a16="http://schemas.microsoft.com/office/drawing/2014/main" id="{14BD57E4-914F-971C-BF7A-60853E734973}"/>
              </a:ext>
            </a:extLst>
          </p:cNvPr>
          <p:cNvSpPr txBox="1"/>
          <p:nvPr/>
        </p:nvSpPr>
        <p:spPr>
          <a:xfrm>
            <a:off x="2201000" y="441449"/>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524</Words>
  <Application>Microsoft Office PowerPoint</Application>
  <PresentationFormat>Widescreen</PresentationFormat>
  <Paragraphs>125</Paragraphs>
  <Slides>25</Slides>
  <Notes>13</Notes>
  <HiddenSlides>0</HiddenSlides>
  <MMClips>4</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25</vt:i4>
      </vt:variant>
    </vt:vector>
  </HeadingPairs>
  <TitlesOfParts>
    <vt:vector size="44" baseType="lpstr">
      <vt:lpstr>等线</vt:lpstr>
      <vt:lpstr>#9Slide02 Noi dung dai</vt:lpstr>
      <vt:lpstr>#9Slide05 Agile Script Calligra</vt:lpstr>
      <vt:lpstr>#9Slide07 Stormtrooper</vt:lpstr>
      <vt:lpstr>Arial</vt:lpstr>
      <vt:lpstr>Calibri</vt:lpstr>
      <vt:lpstr>Cambria</vt:lpstr>
      <vt:lpstr>iCiel Cadena</vt:lpstr>
      <vt:lpstr>Lato</vt:lpstr>
      <vt:lpstr>Livvic</vt:lpstr>
      <vt:lpstr>Open Sans</vt:lpstr>
      <vt:lpstr>Patrick Hand</vt:lpstr>
      <vt:lpstr>Roboto</vt:lpstr>
      <vt:lpstr>Roboto Condensed Light</vt:lpstr>
      <vt:lpstr>Times New Roman</vt:lpstr>
      <vt:lpstr>字魂59号-创粗黑</vt:lpstr>
      <vt:lpstr>Office 主题​​</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44</cp:revision>
  <dcterms:created xsi:type="dcterms:W3CDTF">2022-10-14T10:22:17Z</dcterms:created>
  <dcterms:modified xsi:type="dcterms:W3CDTF">2025-02-05T15:59:03Z</dcterms:modified>
</cp:coreProperties>
</file>