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11671" r:id="rId4"/>
    <p:sldId id="277" r:id="rId5"/>
    <p:sldId id="11672" r:id="rId6"/>
    <p:sldId id="11673" r:id="rId7"/>
    <p:sldId id="11674" r:id="rId8"/>
    <p:sldId id="11679" r:id="rId9"/>
    <p:sldId id="11680" r:id="rId10"/>
    <p:sldId id="11675" r:id="rId11"/>
    <p:sldId id="11677" r:id="rId12"/>
    <p:sldId id="270" r:id="rId13"/>
    <p:sldId id="260" r:id="rId14"/>
    <p:sldId id="116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1E594DF-D71E-B8F4-E558-3D9CEEA21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7" y="4146"/>
            <a:ext cx="1490143" cy="1403611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A77945DF-22D0-6801-6BED-20F922782545}"/>
              </a:ext>
            </a:extLst>
          </p:cNvPr>
          <p:cNvSpPr txBox="1"/>
          <p:nvPr/>
        </p:nvSpPr>
        <p:spPr>
          <a:xfrm>
            <a:off x="2342846" y="1158089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160106 w 1726208"/>
                  <a:gd name="connsiteY0" fmla="*/ 1153534 h 1224000"/>
                  <a:gd name="connsiteX1" fmla="*/ 168137 w 1726208"/>
                  <a:gd name="connsiteY1" fmla="*/ 974922 h 1224000"/>
                  <a:gd name="connsiteX2" fmla="*/ 502827 w 1726208"/>
                  <a:gd name="connsiteY2" fmla="*/ 55867 h 1224000"/>
                  <a:gd name="connsiteX3" fmla="*/ 1439743 w 1726208"/>
                  <a:gd name="connsiteY3" fmla="*/ 156628 h 1224000"/>
                  <a:gd name="connsiteX4" fmla="*/ 1346800 w 1726208"/>
                  <a:gd name="connsiteY4" fmla="*/ 1118866 h 1224000"/>
                  <a:gd name="connsiteX5" fmla="*/ 410476 w 1726208"/>
                  <a:gd name="connsiteY5" fmla="*/ 1133094 h 1224000"/>
                  <a:gd name="connsiteX6" fmla="*/ 160106 w 1726208"/>
                  <a:gd name="connsiteY6" fmla="*/ 1153534 h 12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208" h="1224000" fill="none" extrusionOk="0">
                    <a:moveTo>
                      <a:pt x="160106" y="1153534"/>
                    </a:moveTo>
                    <a:cubicBezTo>
                      <a:pt x="158991" y="1100509"/>
                      <a:pt x="160042" y="1017757"/>
                      <a:pt x="168137" y="974922"/>
                    </a:cubicBezTo>
                    <a:cubicBezTo>
                      <a:pt x="-259585" y="702043"/>
                      <a:pt x="4072" y="256850"/>
                      <a:pt x="502827" y="55867"/>
                    </a:cubicBezTo>
                    <a:cubicBezTo>
                      <a:pt x="824661" y="-54105"/>
                      <a:pt x="1196796" y="-63639"/>
                      <a:pt x="1439743" y="156628"/>
                    </a:cubicBezTo>
                    <a:cubicBezTo>
                      <a:pt x="1916227" y="417725"/>
                      <a:pt x="1760146" y="949824"/>
                      <a:pt x="1346800" y="1118866"/>
                    </a:cubicBezTo>
                    <a:cubicBezTo>
                      <a:pt x="1113392" y="1256876"/>
                      <a:pt x="713660" y="1234765"/>
                      <a:pt x="410476" y="1133094"/>
                    </a:cubicBezTo>
                    <a:cubicBezTo>
                      <a:pt x="294784" y="1136521"/>
                      <a:pt x="275198" y="1146909"/>
                      <a:pt x="160106" y="1153534"/>
                    </a:cubicBezTo>
                    <a:close/>
                  </a:path>
                  <a:path w="1726208" h="1224000" stroke="0" extrusionOk="0">
                    <a:moveTo>
                      <a:pt x="160106" y="1153534"/>
                    </a:moveTo>
                    <a:cubicBezTo>
                      <a:pt x="172059" y="1085986"/>
                      <a:pt x="169523" y="1013048"/>
                      <a:pt x="168137" y="974922"/>
                    </a:cubicBezTo>
                    <a:cubicBezTo>
                      <a:pt x="-191615" y="656785"/>
                      <a:pt x="-13492" y="149294"/>
                      <a:pt x="502827" y="55867"/>
                    </a:cubicBezTo>
                    <a:cubicBezTo>
                      <a:pt x="777043" y="-61285"/>
                      <a:pt x="1174874" y="5787"/>
                      <a:pt x="1439743" y="156628"/>
                    </a:cubicBezTo>
                    <a:cubicBezTo>
                      <a:pt x="1828788" y="493258"/>
                      <a:pt x="1833327" y="904127"/>
                      <a:pt x="1346800" y="1118866"/>
                    </a:cubicBezTo>
                    <a:cubicBezTo>
                      <a:pt x="1079425" y="1243856"/>
                      <a:pt x="717197" y="1325251"/>
                      <a:pt x="410476" y="1133094"/>
                    </a:cubicBezTo>
                    <a:cubicBezTo>
                      <a:pt x="321642" y="1132170"/>
                      <a:pt x="255478" y="1135070"/>
                      <a:pt x="160106" y="1153534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304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16</cp:revision>
  <dcterms:created xsi:type="dcterms:W3CDTF">2022-11-26T03:43:29Z</dcterms:created>
  <dcterms:modified xsi:type="dcterms:W3CDTF">2025-03-09T23:02:03Z</dcterms:modified>
</cp:coreProperties>
</file>