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16" r:id="rId2"/>
    <p:sldId id="319" r:id="rId3"/>
    <p:sldId id="260" r:id="rId4"/>
    <p:sldId id="295" r:id="rId5"/>
    <p:sldId id="298" r:id="rId6"/>
    <p:sldId id="306" r:id="rId7"/>
    <p:sldId id="349" r:id="rId8"/>
    <p:sldId id="350" r:id="rId9"/>
    <p:sldId id="351" r:id="rId10"/>
    <p:sldId id="352" r:id="rId11"/>
    <p:sldId id="353" r:id="rId12"/>
    <p:sldId id="354" r:id="rId13"/>
    <p:sldId id="355" r:id="rId14"/>
    <p:sldId id="308" r:id="rId15"/>
    <p:sldId id="314" r:id="rId16"/>
    <p:sldId id="347" r:id="rId17"/>
    <p:sldId id="348" r:id="rId18"/>
    <p:sldId id="321" r:id="rId19"/>
    <p:sldId id="283" r:id="rId20"/>
    <p:sldId id="284" r:id="rId21"/>
    <p:sldId id="292" r:id="rId22"/>
    <p:sldId id="293" r:id="rId23"/>
    <p:sldId id="294" r:id="rId24"/>
    <p:sldId id="324" r:id="rId25"/>
    <p:sldId id="313" r:id="rId26"/>
    <p:sldId id="291" r:id="rId27"/>
    <p:sldId id="356" r:id="rId28"/>
    <p:sldId id="2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750" autoAdjust="0"/>
  </p:normalViewPr>
  <p:slideViewPr>
    <p:cSldViewPr snapToGrid="0">
      <p:cViewPr varScale="1">
        <p:scale>
          <a:sx n="71" d="100"/>
          <a:sy n="71" d="100"/>
        </p:scale>
        <p:origin x="1138"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08780-F048-4517-9A77-344257D14E88}"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DC731-612F-441C-A95C-6F0114A11545}" type="slidenum">
              <a:rPr lang="en-US" smtClean="0"/>
              <a:t>‹#›</a:t>
            </a:fld>
            <a:endParaRPr lang="en-US"/>
          </a:p>
        </p:txBody>
      </p:sp>
    </p:spTree>
    <p:extLst>
      <p:ext uri="{BB962C8B-B14F-4D97-AF65-F5344CB8AC3E}">
        <p14:creationId xmlns:p14="http://schemas.microsoft.com/office/powerpoint/2010/main" val="410706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8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065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953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87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54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9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508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59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440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33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8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87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95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423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982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46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071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đọc toàn bài cho HS nghe</a:t>
            </a:r>
          </a:p>
          <a:p>
            <a:r>
              <a:rPr lang="en-US"/>
              <a:t>- Bắt đầu trò chơi, GV click chuột, xe chạy đến trước mỗi chướng ngại vật sẽ bắt đầu che các từ, sau khi HS đọc thuộc, click chuột lần nữa để xóa chướng ngại vật và xe chạy tiếp, tương tự đến hết.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40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77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44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110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6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91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37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2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3/3/2025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479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3/3/2025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4574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3/3/2025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0606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3/3/2025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9751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3/3/2025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1713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3/3/2025</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136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0.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slideLayout" Target="../slideLayouts/slideLayout1.xml"/><Relationship Id="rId7"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svg"/><Relationship Id="rId11" Type="http://schemas.openxmlformats.org/officeDocument/2006/relationships/image" Target="../media/image40.emf"/><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notesSlide" Target="../notesSlides/notesSlide15.xml"/><Relationship Id="rId9" Type="http://schemas.openxmlformats.org/officeDocument/2006/relationships/image" Target="../media/image45.gif"/></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40.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47.emf"/><Relationship Id="rId4" Type="http://schemas.openxmlformats.org/officeDocument/2006/relationships/image" Target="../media/image52.sv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8.emf"/><Relationship Id="rId4" Type="http://schemas.openxmlformats.org/officeDocument/2006/relationships/image" Target="../media/image52.sv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49.emf"/><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0.emf"/><Relationship Id="rId4" Type="http://schemas.openxmlformats.org/officeDocument/2006/relationships/image" Target="../media/image52.sv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7.emf"/><Relationship Id="rId4" Type="http://schemas.openxmlformats.org/officeDocument/2006/relationships/image" Target="../media/image52.sv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sv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23.emf"/><Relationship Id="rId4" Type="http://schemas.openxmlformats.org/officeDocument/2006/relationships/image" Target="../media/image55.sv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16.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GIF"/><Relationship Id="rId4" Type="http://schemas.openxmlformats.org/officeDocument/2006/relationships/image" Target="../media/image60.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35237"/>
          <a:stretch/>
        </p:blipFill>
        <p:spPr>
          <a:xfrm rot="21431949" flipH="1">
            <a:off x="2525092" y="3709426"/>
            <a:ext cx="8450965" cy="3768864"/>
          </a:xfrm>
          <a:prstGeom prst="rect">
            <a:avLst/>
          </a:prstGeom>
        </p:spPr>
      </p:pic>
      <p:pic>
        <p:nvPicPr>
          <p:cNvPr id="23" name="Graphic 22">
            <a:extLst>
              <a:ext uri="{FF2B5EF4-FFF2-40B4-BE49-F238E27FC236}">
                <a16:creationId xmlns:a16="http://schemas.microsoft.com/office/drawing/2014/main" id="{449CA76B-67F4-847B-6D79-F1FEF15E0D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4038" y="3334268"/>
            <a:ext cx="713151" cy="1081230"/>
          </a:xfrm>
          <a:prstGeom prst="rect">
            <a:avLst/>
          </a:prstGeom>
        </p:spPr>
      </p:pic>
      <p:sp>
        <p:nvSpPr>
          <p:cNvPr id="7" name="Rectangle: Rounded Corners 6">
            <a:extLst>
              <a:ext uri="{FF2B5EF4-FFF2-40B4-BE49-F238E27FC236}">
                <a16:creationId xmlns:a16="http://schemas.microsoft.com/office/drawing/2014/main" id="{98614013-4E45-BCE5-6DF5-5B93DEF05219}"/>
              </a:ext>
            </a:extLst>
          </p:cNvPr>
          <p:cNvSpPr/>
          <p:nvPr/>
        </p:nvSpPr>
        <p:spPr>
          <a:xfrm>
            <a:off x="989761" y="421548"/>
            <a:ext cx="9934185" cy="5975147"/>
          </a:xfrm>
          <a:prstGeom prst="round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4" name="Picture 43" descr="A picture containing text, orange&#10;&#10;Description automatically generated">
            <a:extLst>
              <a:ext uri="{FF2B5EF4-FFF2-40B4-BE49-F238E27FC236}">
                <a16:creationId xmlns:a16="http://schemas.microsoft.com/office/drawing/2014/main" id="{C51194E9-3DB3-6372-1190-2C938D0104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45650" y="328025"/>
            <a:ext cx="1176245" cy="1076643"/>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10"/>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10"/>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id="{45617E06-3AF9-2298-EF69-31E3031EBB04}"/>
              </a:ext>
            </a:extLst>
          </p:cNvPr>
          <p:cNvPicPr>
            <a:picLocks noChangeAspect="1"/>
          </p:cNvPicPr>
          <p:nvPr/>
        </p:nvPicPr>
        <p:blipFill>
          <a:blip r:embed="rId10"/>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10"/>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10"/>
          <a:stretch>
            <a:fillRect/>
          </a:stretch>
        </p:blipFill>
        <p:spPr>
          <a:xfrm>
            <a:off x="10690479" y="5364540"/>
            <a:ext cx="393395" cy="331779"/>
          </a:xfrm>
          <a:prstGeom prst="rect">
            <a:avLst/>
          </a:prstGeom>
        </p:spPr>
      </p:pic>
      <p:sp>
        <p:nvSpPr>
          <p:cNvPr id="49" name="TextBox 48">
            <a:extLst>
              <a:ext uri="{FF2B5EF4-FFF2-40B4-BE49-F238E27FC236}">
                <a16:creationId xmlns:a16="http://schemas.microsoft.com/office/drawing/2014/main" id="{0FAA943E-6BC6-F4E4-B2C8-ECF4B570012F}"/>
              </a:ext>
            </a:extLst>
          </p:cNvPr>
          <p:cNvSpPr txBox="1"/>
          <p:nvPr/>
        </p:nvSpPr>
        <p:spPr>
          <a:xfrm>
            <a:off x="1483049" y="2440652"/>
            <a:ext cx="9395023"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11 –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Đọc</a:t>
            </a:r>
            <a:endParaRPr kumimoji="0" lang="en-US" sz="4800" b="1" i="0" u="none" strike="noStrike" kern="1200" cap="none" spc="0" normalizeH="0" baseline="0" noProof="0" dirty="0">
              <a:ln>
                <a:noFill/>
              </a:ln>
              <a:solidFill>
                <a:srgbClr val="F14124"/>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6C5504D-CC74-4B89-98E5-C39321BAFDF6}"/>
              </a:ext>
            </a:extLst>
          </p:cNvPr>
          <p:cNvPicPr>
            <a:picLocks noChangeAspect="1"/>
          </p:cNvPicPr>
          <p:nvPr/>
        </p:nvPicPr>
        <p:blipFill>
          <a:blip r:embed="rId11"/>
          <a:stretch>
            <a:fillRect/>
          </a:stretch>
        </p:blipFill>
        <p:spPr>
          <a:xfrm>
            <a:off x="2782319" y="1336152"/>
            <a:ext cx="6584251" cy="1457070"/>
          </a:xfrm>
          <a:prstGeom prst="rect">
            <a:avLst/>
          </a:prstGeom>
        </p:spPr>
      </p:pic>
      <p:pic>
        <p:nvPicPr>
          <p:cNvPr id="8" name="Picture 7">
            <a:extLst>
              <a:ext uri="{FF2B5EF4-FFF2-40B4-BE49-F238E27FC236}">
                <a16:creationId xmlns:a16="http://schemas.microsoft.com/office/drawing/2014/main" id="{D936C02C-CBAF-43F3-A081-7B1D75FCD31E}"/>
              </a:ext>
            </a:extLst>
          </p:cNvPr>
          <p:cNvPicPr>
            <a:picLocks noChangeAspect="1"/>
          </p:cNvPicPr>
          <p:nvPr/>
        </p:nvPicPr>
        <p:blipFill>
          <a:blip r:embed="rId12"/>
          <a:stretch>
            <a:fillRect/>
          </a:stretch>
        </p:blipFill>
        <p:spPr>
          <a:xfrm>
            <a:off x="2991000" y="3052266"/>
            <a:ext cx="6468417" cy="2462997"/>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625A946E-B915-91C4-0136-5D4345D414B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4693" y="88183"/>
            <a:ext cx="1844528" cy="1740301"/>
          </a:xfrm>
          <a:prstGeom prst="ellipse">
            <a:avLst/>
          </a:prstGeom>
        </p:spPr>
      </p:pic>
      <p:sp>
        <p:nvSpPr>
          <p:cNvPr id="5" name="Hộp Văn bản 5">
            <a:extLst>
              <a:ext uri="{FF2B5EF4-FFF2-40B4-BE49-F238E27FC236}">
                <a16:creationId xmlns:a16="http://schemas.microsoft.com/office/drawing/2014/main" id="{D9AE14A4-6002-B6AA-4AC0-2975BBAE6B75}"/>
              </a:ext>
            </a:extLst>
          </p:cNvPr>
          <p:cNvSpPr txBox="1"/>
          <p:nvPr/>
        </p:nvSpPr>
        <p:spPr>
          <a:xfrm>
            <a:off x="2505098" y="734923"/>
            <a:ext cx="750630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15916943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grpSp>
        <p:nvGrpSpPr>
          <p:cNvPr id="9" name="Group 8">
            <a:extLst>
              <a:ext uri="{FF2B5EF4-FFF2-40B4-BE49-F238E27FC236}">
                <a16:creationId xmlns:a16="http://schemas.microsoft.com/office/drawing/2014/main" id="{D080A7F3-3ABF-41EE-A365-89BB30499C79}"/>
              </a:ext>
            </a:extLst>
          </p:cNvPr>
          <p:cNvGrpSpPr/>
          <p:nvPr/>
        </p:nvGrpSpPr>
        <p:grpSpPr>
          <a:xfrm>
            <a:off x="208721" y="711140"/>
            <a:ext cx="828675" cy="809961"/>
            <a:chOff x="-93175" y="1999914"/>
            <a:chExt cx="931530" cy="931530"/>
          </a:xfrm>
        </p:grpSpPr>
        <p:pic>
          <p:nvPicPr>
            <p:cNvPr id="10" name="Picture 9" descr="A picture containing vector graphics&#10;&#10;Description automatically generated">
              <a:extLst>
                <a:ext uri="{FF2B5EF4-FFF2-40B4-BE49-F238E27FC236}">
                  <a16:creationId xmlns:a16="http://schemas.microsoft.com/office/drawing/2014/main" id="{14EE7F66-006B-4363-9A58-C0CCD3E79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id="{BD7320F8-7B9C-4CF5-B1D6-086E15CC1BA5}"/>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2" name="Group 11">
            <a:extLst>
              <a:ext uri="{FF2B5EF4-FFF2-40B4-BE49-F238E27FC236}">
                <a16:creationId xmlns:a16="http://schemas.microsoft.com/office/drawing/2014/main" id="{1C804F75-7DD3-46C5-BE40-E87AF76D1862}"/>
              </a:ext>
            </a:extLst>
          </p:cNvPr>
          <p:cNvGrpSpPr/>
          <p:nvPr/>
        </p:nvGrpSpPr>
        <p:grpSpPr>
          <a:xfrm>
            <a:off x="198782" y="1516209"/>
            <a:ext cx="828675" cy="809961"/>
            <a:chOff x="-93175" y="1999914"/>
            <a:chExt cx="931530" cy="931530"/>
          </a:xfrm>
        </p:grpSpPr>
        <p:pic>
          <p:nvPicPr>
            <p:cNvPr id="13" name="Picture 12" descr="A picture containing vector graphics&#10;&#10;Description automatically generated">
              <a:extLst>
                <a:ext uri="{FF2B5EF4-FFF2-40B4-BE49-F238E27FC236}">
                  <a16:creationId xmlns:a16="http://schemas.microsoft.com/office/drawing/2014/main" id="{843BA72E-BC57-4F11-B635-D0344FABB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32FA3375-C8BC-42A5-9ED0-E8D8FEDB023B}"/>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7" name="Group 16">
            <a:extLst>
              <a:ext uri="{FF2B5EF4-FFF2-40B4-BE49-F238E27FC236}">
                <a16:creationId xmlns:a16="http://schemas.microsoft.com/office/drawing/2014/main" id="{1C3D461B-F1F7-498F-9BB4-CA2206C6C902}"/>
              </a:ext>
            </a:extLst>
          </p:cNvPr>
          <p:cNvGrpSpPr/>
          <p:nvPr/>
        </p:nvGrpSpPr>
        <p:grpSpPr>
          <a:xfrm>
            <a:off x="149087" y="2947444"/>
            <a:ext cx="828675" cy="809961"/>
            <a:chOff x="-93175" y="1999914"/>
            <a:chExt cx="931530" cy="931530"/>
          </a:xfrm>
        </p:grpSpPr>
        <p:pic>
          <p:nvPicPr>
            <p:cNvPr id="18" name="Picture 17" descr="A picture containing vector graphics&#10;&#10;Description automatically generated">
              <a:extLst>
                <a:ext uri="{FF2B5EF4-FFF2-40B4-BE49-F238E27FC236}">
                  <a16:creationId xmlns:a16="http://schemas.microsoft.com/office/drawing/2014/main" id="{E7E6363F-171F-41BF-9AB7-8AE95AA7D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9" name="TextBox 18">
              <a:extLst>
                <a:ext uri="{FF2B5EF4-FFF2-40B4-BE49-F238E27FC236}">
                  <a16:creationId xmlns:a16="http://schemas.microsoft.com/office/drawing/2014/main" id="{552E3F7A-5577-4766-A983-0251B496628D}"/>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20" name="Group 19">
            <a:extLst>
              <a:ext uri="{FF2B5EF4-FFF2-40B4-BE49-F238E27FC236}">
                <a16:creationId xmlns:a16="http://schemas.microsoft.com/office/drawing/2014/main" id="{10DEA933-33E8-4D22-80E1-4084AF4B5A20}"/>
              </a:ext>
            </a:extLst>
          </p:cNvPr>
          <p:cNvGrpSpPr/>
          <p:nvPr/>
        </p:nvGrpSpPr>
        <p:grpSpPr>
          <a:xfrm>
            <a:off x="198783" y="5143992"/>
            <a:ext cx="828675" cy="809961"/>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044CA150-C6F1-4FCF-B3BD-83109A2F4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0F5A499F-6E4B-47D0-A01D-DD4BAAFBE20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spTree>
    <p:extLst>
      <p:ext uri="{BB962C8B-B14F-4D97-AF65-F5344CB8AC3E}">
        <p14:creationId xmlns:p14="http://schemas.microsoft.com/office/powerpoint/2010/main" val="10545152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31" name="Group 30">
            <a:extLst>
              <a:ext uri="{FF2B5EF4-FFF2-40B4-BE49-F238E27FC236}">
                <a16:creationId xmlns:a16="http://schemas.microsoft.com/office/drawing/2014/main" id="{6A3BAC2D-349C-4B9C-84E0-7E7B79D373D4}"/>
              </a:ext>
            </a:extLst>
          </p:cNvPr>
          <p:cNvGrpSpPr/>
          <p:nvPr/>
        </p:nvGrpSpPr>
        <p:grpSpPr>
          <a:xfrm>
            <a:off x="2742453" y="1845080"/>
            <a:ext cx="7310232" cy="3287264"/>
            <a:chOff x="5548616" y="3863568"/>
            <a:chExt cx="5668381" cy="2548957"/>
          </a:xfrm>
        </p:grpSpPr>
        <p:grpSp>
          <p:nvGrpSpPr>
            <p:cNvPr id="32" name="Group 31">
              <a:extLst>
                <a:ext uri="{FF2B5EF4-FFF2-40B4-BE49-F238E27FC236}">
                  <a16:creationId xmlns:a16="http://schemas.microsoft.com/office/drawing/2014/main" id="{13F96C78-2DA5-43D5-A63D-9B387A796EA2}"/>
                </a:ext>
              </a:extLst>
            </p:cNvPr>
            <p:cNvGrpSpPr/>
            <p:nvPr/>
          </p:nvGrpSpPr>
          <p:grpSpPr>
            <a:xfrm>
              <a:off x="5548616" y="3863568"/>
              <a:ext cx="5668381" cy="2548957"/>
              <a:chOff x="3682716" y="1301619"/>
              <a:chExt cx="5668381" cy="2548957"/>
            </a:xfrm>
          </p:grpSpPr>
          <p:sp>
            <p:nvSpPr>
              <p:cNvPr id="44" name="Rectangle: Rounded Corners 12">
                <a:extLst>
                  <a:ext uri="{FF2B5EF4-FFF2-40B4-BE49-F238E27FC236}">
                    <a16:creationId xmlns:a16="http://schemas.microsoft.com/office/drawing/2014/main" id="{98906DB1-865F-465D-9052-027298767AD5}"/>
                  </a:ext>
                </a:extLst>
              </p:cNvPr>
              <p:cNvSpPr/>
              <p:nvPr/>
            </p:nvSpPr>
            <p:spPr>
              <a:xfrm>
                <a:off x="3682716" y="1724298"/>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to,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rõ</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ngắt</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nghỉ</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chỗ</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45" name="Rectangle: Rounded Corners 44">
                <a:extLst>
                  <a:ext uri="{FF2B5EF4-FFF2-40B4-BE49-F238E27FC236}">
                    <a16:creationId xmlns:a16="http://schemas.microsoft.com/office/drawing/2014/main" id="{112C985B-F2A9-4B6D-9857-7E77911D9D0D}"/>
                  </a:ext>
                </a:extLst>
              </p:cNvPr>
              <p:cNvSpPr/>
              <p:nvPr/>
            </p:nvSpPr>
            <p:spPr>
              <a:xfrm>
                <a:off x="4831158" y="1301619"/>
                <a:ext cx="3304503" cy="695896"/>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Tiêu</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chí</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đánh</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a:t>
                </a:r>
                <a:endPar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35" name="Picture 34">
              <a:extLst>
                <a:ext uri="{FF2B5EF4-FFF2-40B4-BE49-F238E27FC236}">
                  <a16:creationId xmlns:a16="http://schemas.microsoft.com/office/drawing/2014/main" id="{58C94928-C9C1-4E2F-9157-3092FAB173C0}"/>
                </a:ext>
              </a:extLst>
            </p:cNvPr>
            <p:cNvPicPr>
              <a:picLocks noChangeAspect="1"/>
            </p:cNvPicPr>
            <p:nvPr/>
          </p:nvPicPr>
          <p:blipFill>
            <a:blip r:embed="rId4"/>
            <a:stretch>
              <a:fillRect/>
            </a:stretch>
          </p:blipFill>
          <p:spPr>
            <a:xfrm>
              <a:off x="7896036" y="4828829"/>
              <a:ext cx="469963" cy="469963"/>
            </a:xfrm>
            <a:prstGeom prst="rect">
              <a:avLst/>
            </a:prstGeom>
          </p:spPr>
        </p:pic>
        <p:pic>
          <p:nvPicPr>
            <p:cNvPr id="36" name="Picture 35">
              <a:extLst>
                <a:ext uri="{FF2B5EF4-FFF2-40B4-BE49-F238E27FC236}">
                  <a16:creationId xmlns:a16="http://schemas.microsoft.com/office/drawing/2014/main" id="{C145E3C3-98A1-4916-8437-62D1B04B5BE9}"/>
                </a:ext>
              </a:extLst>
            </p:cNvPr>
            <p:cNvPicPr>
              <a:picLocks noChangeAspect="1"/>
            </p:cNvPicPr>
            <p:nvPr/>
          </p:nvPicPr>
          <p:blipFill>
            <a:blip r:embed="rId5"/>
            <a:stretch>
              <a:fillRect/>
            </a:stretch>
          </p:blipFill>
          <p:spPr>
            <a:xfrm>
              <a:off x="7472305" y="4828829"/>
              <a:ext cx="469963" cy="469963"/>
            </a:xfrm>
            <a:prstGeom prst="rect">
              <a:avLst/>
            </a:prstGeom>
          </p:spPr>
        </p:pic>
        <p:pic>
          <p:nvPicPr>
            <p:cNvPr id="37" name="Picture 36">
              <a:extLst>
                <a:ext uri="{FF2B5EF4-FFF2-40B4-BE49-F238E27FC236}">
                  <a16:creationId xmlns:a16="http://schemas.microsoft.com/office/drawing/2014/main" id="{62919002-1D28-4040-8E52-E85860193AA8}"/>
                </a:ext>
              </a:extLst>
            </p:cNvPr>
            <p:cNvPicPr>
              <a:picLocks noChangeAspect="1"/>
            </p:cNvPicPr>
            <p:nvPr/>
          </p:nvPicPr>
          <p:blipFill>
            <a:blip r:embed="rId6"/>
            <a:stretch>
              <a:fillRect/>
            </a:stretch>
          </p:blipFill>
          <p:spPr>
            <a:xfrm>
              <a:off x="8349310" y="4821443"/>
              <a:ext cx="469963" cy="469963"/>
            </a:xfrm>
            <a:prstGeom prst="rect">
              <a:avLst/>
            </a:prstGeom>
          </p:spPr>
        </p:pic>
        <p:pic>
          <p:nvPicPr>
            <p:cNvPr id="38" name="Picture 37">
              <a:extLst>
                <a:ext uri="{FF2B5EF4-FFF2-40B4-BE49-F238E27FC236}">
                  <a16:creationId xmlns:a16="http://schemas.microsoft.com/office/drawing/2014/main" id="{469B6EC4-1EFB-4E03-9118-2FE87985CF31}"/>
                </a:ext>
              </a:extLst>
            </p:cNvPr>
            <p:cNvPicPr>
              <a:picLocks noChangeAspect="1"/>
            </p:cNvPicPr>
            <p:nvPr/>
          </p:nvPicPr>
          <p:blipFill>
            <a:blip r:embed="rId4"/>
            <a:stretch>
              <a:fillRect/>
            </a:stretch>
          </p:blipFill>
          <p:spPr>
            <a:xfrm>
              <a:off x="8027617" y="5318403"/>
              <a:ext cx="469963" cy="469963"/>
            </a:xfrm>
            <a:prstGeom prst="rect">
              <a:avLst/>
            </a:prstGeom>
          </p:spPr>
        </p:pic>
        <p:pic>
          <p:nvPicPr>
            <p:cNvPr id="39" name="Picture 38">
              <a:extLst>
                <a:ext uri="{FF2B5EF4-FFF2-40B4-BE49-F238E27FC236}">
                  <a16:creationId xmlns:a16="http://schemas.microsoft.com/office/drawing/2014/main" id="{90E04E79-0221-44FD-AEE2-AC07E825530B}"/>
                </a:ext>
              </a:extLst>
            </p:cNvPr>
            <p:cNvPicPr>
              <a:picLocks noChangeAspect="1"/>
            </p:cNvPicPr>
            <p:nvPr/>
          </p:nvPicPr>
          <p:blipFill>
            <a:blip r:embed="rId5"/>
            <a:stretch>
              <a:fillRect/>
            </a:stretch>
          </p:blipFill>
          <p:spPr>
            <a:xfrm>
              <a:off x="7559572" y="5303632"/>
              <a:ext cx="469963" cy="469963"/>
            </a:xfrm>
            <a:prstGeom prst="rect">
              <a:avLst/>
            </a:prstGeom>
          </p:spPr>
        </p:pic>
        <p:pic>
          <p:nvPicPr>
            <p:cNvPr id="40" name="Picture 39">
              <a:extLst>
                <a:ext uri="{FF2B5EF4-FFF2-40B4-BE49-F238E27FC236}">
                  <a16:creationId xmlns:a16="http://schemas.microsoft.com/office/drawing/2014/main" id="{2F0C8A7A-43DD-4D6A-B433-4FC57718D884}"/>
                </a:ext>
              </a:extLst>
            </p:cNvPr>
            <p:cNvPicPr>
              <a:picLocks noChangeAspect="1"/>
            </p:cNvPicPr>
            <p:nvPr/>
          </p:nvPicPr>
          <p:blipFill>
            <a:blip r:embed="rId6"/>
            <a:stretch>
              <a:fillRect/>
            </a:stretch>
          </p:blipFill>
          <p:spPr>
            <a:xfrm>
              <a:off x="8495663" y="5288860"/>
              <a:ext cx="469963" cy="469963"/>
            </a:xfrm>
            <a:prstGeom prst="rect">
              <a:avLst/>
            </a:prstGeom>
          </p:spPr>
        </p:pic>
        <p:pic>
          <p:nvPicPr>
            <p:cNvPr id="41" name="Picture 40">
              <a:extLst>
                <a:ext uri="{FF2B5EF4-FFF2-40B4-BE49-F238E27FC236}">
                  <a16:creationId xmlns:a16="http://schemas.microsoft.com/office/drawing/2014/main" id="{B822D0CC-EF2D-4605-87E7-C171D7F6857F}"/>
                </a:ext>
              </a:extLst>
            </p:cNvPr>
            <p:cNvPicPr>
              <a:picLocks noChangeAspect="1"/>
            </p:cNvPicPr>
            <p:nvPr/>
          </p:nvPicPr>
          <p:blipFill>
            <a:blip r:embed="rId4"/>
            <a:stretch>
              <a:fillRect/>
            </a:stretch>
          </p:blipFill>
          <p:spPr>
            <a:xfrm>
              <a:off x="10205849" y="5758823"/>
              <a:ext cx="469963" cy="469963"/>
            </a:xfrm>
            <a:prstGeom prst="rect">
              <a:avLst/>
            </a:prstGeom>
          </p:spPr>
        </p:pic>
        <p:pic>
          <p:nvPicPr>
            <p:cNvPr id="42" name="Picture 41">
              <a:extLst>
                <a:ext uri="{FF2B5EF4-FFF2-40B4-BE49-F238E27FC236}">
                  <a16:creationId xmlns:a16="http://schemas.microsoft.com/office/drawing/2014/main" id="{DE4DBB6D-9485-4D34-AC75-F915E8322166}"/>
                </a:ext>
              </a:extLst>
            </p:cNvPr>
            <p:cNvPicPr>
              <a:picLocks noChangeAspect="1"/>
            </p:cNvPicPr>
            <p:nvPr/>
          </p:nvPicPr>
          <p:blipFill>
            <a:blip r:embed="rId5"/>
            <a:stretch>
              <a:fillRect/>
            </a:stretch>
          </p:blipFill>
          <p:spPr>
            <a:xfrm>
              <a:off x="9730416" y="5729280"/>
              <a:ext cx="469963" cy="469963"/>
            </a:xfrm>
            <a:prstGeom prst="rect">
              <a:avLst/>
            </a:prstGeom>
          </p:spPr>
        </p:pic>
        <p:pic>
          <p:nvPicPr>
            <p:cNvPr id="43" name="Picture 42">
              <a:extLst>
                <a:ext uri="{FF2B5EF4-FFF2-40B4-BE49-F238E27FC236}">
                  <a16:creationId xmlns:a16="http://schemas.microsoft.com/office/drawing/2014/main" id="{1218D148-6E37-4E0D-9C79-3A76C9FBC840}"/>
                </a:ext>
              </a:extLst>
            </p:cNvPr>
            <p:cNvPicPr>
              <a:picLocks noChangeAspect="1"/>
            </p:cNvPicPr>
            <p:nvPr/>
          </p:nvPicPr>
          <p:blipFill>
            <a:blip r:embed="rId6"/>
            <a:stretch>
              <a:fillRect/>
            </a:stretch>
          </p:blipFill>
          <p:spPr>
            <a:xfrm>
              <a:off x="10666508" y="5758824"/>
              <a:ext cx="469963" cy="469963"/>
            </a:xfrm>
            <a:prstGeom prst="rect">
              <a:avLst/>
            </a:prstGeom>
          </p:spPr>
        </p:pic>
      </p:grpSp>
      <p:pic>
        <p:nvPicPr>
          <p:cNvPr id="46" name="Picture 45">
            <a:extLst>
              <a:ext uri="{FF2B5EF4-FFF2-40B4-BE49-F238E27FC236}">
                <a16:creationId xmlns:a16="http://schemas.microsoft.com/office/drawing/2014/main" id="{F4DC02AF-E318-4D66-9DE0-41842231C616}"/>
              </a:ext>
            </a:extLst>
          </p:cNvPr>
          <p:cNvPicPr>
            <a:picLocks noChangeAspect="1"/>
          </p:cNvPicPr>
          <p:nvPr/>
        </p:nvPicPr>
        <p:blipFill>
          <a:blip r:embed="rId7"/>
          <a:stretch>
            <a:fillRect/>
          </a:stretch>
        </p:blipFill>
        <p:spPr>
          <a:xfrm>
            <a:off x="2443773" y="692243"/>
            <a:ext cx="7895004" cy="768163"/>
          </a:xfrm>
          <a:prstGeom prst="rect">
            <a:avLst/>
          </a:prstGeom>
        </p:spPr>
      </p:pic>
    </p:spTree>
    <p:extLst>
      <p:ext uri="{BB962C8B-B14F-4D97-AF65-F5344CB8AC3E}">
        <p14:creationId xmlns:p14="http://schemas.microsoft.com/office/powerpoint/2010/main" val="255817781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6000">
                                          <p:cBhvr additive="base">
                                            <p:cTn id="7"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Tree>
    <p:extLst>
      <p:ext uri="{BB962C8B-B14F-4D97-AF65-F5344CB8AC3E}">
        <p14:creationId xmlns:p14="http://schemas.microsoft.com/office/powerpoint/2010/main" val="24672805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CHẶNG 2</a:t>
              </a:r>
            </a:p>
          </p:txBody>
        </p:sp>
      </p:grpSp>
      <p:sp>
        <p:nvSpPr>
          <p:cNvPr id="27" name="TextBox 26">
            <a:extLst>
              <a:ext uri="{FF2B5EF4-FFF2-40B4-BE49-F238E27FC236}">
                <a16:creationId xmlns:a16="http://schemas.microsoft.com/office/drawing/2014/main" id="{80CEBEEB-6E7F-3E62-0356-B8CDF612A264}"/>
              </a:ext>
            </a:extLst>
          </p:cNvPr>
          <p:cNvSpPr txBox="1"/>
          <p:nvPr/>
        </p:nvSpPr>
        <p:spPr>
          <a:xfrm>
            <a:off x="1996814" y="1974431"/>
            <a:ext cx="10195186"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a:ln w="12700">
                  <a:solidFill>
                    <a:prstClr val="black"/>
                  </a:solidFill>
                </a:ln>
                <a:noFill/>
                <a:latin typeface="Calibri" panose="020F0502020204030204" pitchFamily="34" charset="0"/>
                <a:cs typeface="Calibri" panose="020F0502020204030204" pitchFamily="34" charset="0"/>
              </a:rPr>
              <a:t>LUYỆN ĐỌC HIỂU</a:t>
            </a:r>
            <a:endParaRPr kumimoji="0" lang="en-US" sz="8800" b="1" i="0" u="none" strike="noStrike" kern="1200" cap="none" spc="0" normalizeH="0" baseline="0" noProof="0" dirty="0">
              <a:ln w="12700">
                <a:solidFill>
                  <a:prstClr val="black"/>
                </a:solidFill>
              </a:ln>
              <a:no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AD0A0FA8-3448-E481-61B0-93561C82454D}"/>
              </a:ext>
            </a:extLst>
          </p:cNvPr>
          <p:cNvSpPr txBox="1"/>
          <p:nvPr/>
        </p:nvSpPr>
        <p:spPr>
          <a:xfrm>
            <a:off x="2306829" y="1977888"/>
            <a:ext cx="9657522"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LUYỆN</a:t>
            </a:r>
            <a:r>
              <a:rPr kumimoji="0" lang="en-US" sz="7200" b="1" i="0" u="none" strike="noStrike" kern="1200" cap="none" spc="0" normalizeH="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noProof="0" dirty="0">
                <a:ln w="12700">
                  <a:solidFill>
                    <a:prstClr val="black"/>
                  </a:solidFill>
                </a:ln>
                <a:solidFill>
                  <a:srgbClr val="FF0000"/>
                </a:solidFill>
                <a:effectLst/>
                <a:uLnTx/>
                <a:uFillTx/>
                <a:latin typeface="Calibri" panose="020F0502020204030204" pitchFamily="34" charset="0"/>
                <a:ea typeface="+mn-ea"/>
                <a:cs typeface="Calibri" panose="020F0502020204030204" pitchFamily="34" charset="0"/>
              </a:rPr>
              <a:t>ĐỌC</a:t>
            </a:r>
            <a:r>
              <a:rPr kumimoji="0" lang="en-US" sz="7200" b="1" i="0" u="none" strike="noStrike" kern="1200" cap="none" spc="0" normalizeH="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noProof="0" dirty="0">
                <a:ln w="12700">
                  <a:solidFill>
                    <a:prstClr val="black"/>
                  </a:solidFill>
                </a:ln>
                <a:solidFill>
                  <a:srgbClr val="00B0F0"/>
                </a:solidFill>
                <a:effectLst/>
                <a:uLnTx/>
                <a:uFillTx/>
                <a:latin typeface="Calibri" panose="020F0502020204030204" pitchFamily="34" charset="0"/>
                <a:ea typeface="+mn-ea"/>
                <a:cs typeface="Calibri" panose="020F0502020204030204" pitchFamily="34" charset="0"/>
              </a:rPr>
              <a:t>HIỂU</a:t>
            </a:r>
            <a:endParaRPr kumimoji="0" lang="en-US" sz="8800" b="1" i="0" u="none" strike="noStrike" kern="1200" cap="none" spc="0" normalizeH="0" baseline="0" noProof="0" dirty="0">
              <a:ln w="12700">
                <a:solidFill>
                  <a:prstClr val="black"/>
                </a:solidFill>
              </a:ln>
              <a:solidFill>
                <a:srgbClr val="00B0F0"/>
              </a:solidFill>
              <a:effectLst/>
              <a:uLnTx/>
              <a:uFillTx/>
              <a:latin typeface="Calibri" panose="020F0502020204030204" pitchFamily="34" charset="0"/>
              <a:ea typeface="+mn-ea"/>
              <a:cs typeface="Calibri" panose="020F0502020204030204" pitchFamily="34" charset="0"/>
            </a:endParaRPr>
          </a:p>
        </p:txBody>
      </p:sp>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65022" y="349167"/>
            <a:ext cx="799270" cy="66230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2264986" y="3571914"/>
            <a:ext cx="799270" cy="662306"/>
          </a:xfrm>
          <a:prstGeom prst="rect">
            <a:avLst/>
          </a:prstGeom>
        </p:spPr>
      </p:pic>
      <p:pic>
        <p:nvPicPr>
          <p:cNvPr id="8" name="Graphic 7">
            <a:extLst>
              <a:ext uri="{FF2B5EF4-FFF2-40B4-BE49-F238E27FC236}">
                <a16:creationId xmlns:a16="http://schemas.microsoft.com/office/drawing/2014/main" id="{B166EC35-BE6B-4B9C-ABE7-C57476C942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82864" y="4800600"/>
            <a:ext cx="1051458" cy="1545800"/>
          </a:xfrm>
          <a:prstGeom prst="rect">
            <a:avLst/>
          </a:prstGeom>
        </p:spPr>
      </p:pic>
      <p:pic>
        <p:nvPicPr>
          <p:cNvPr id="11" name="Graphic 10">
            <a:extLst>
              <a:ext uri="{FF2B5EF4-FFF2-40B4-BE49-F238E27FC236}">
                <a16:creationId xmlns:a16="http://schemas.microsoft.com/office/drawing/2014/main" id="{62B4AAA1-2A8C-35FB-FEB7-A9547A32DF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76425" y="4168563"/>
            <a:ext cx="783658" cy="1404937"/>
          </a:xfrm>
          <a:prstGeom prst="rect">
            <a:avLst/>
          </a:prstGeom>
        </p:spPr>
      </p:pic>
    </p:spTree>
    <p:extLst>
      <p:ext uri="{BB962C8B-B14F-4D97-AF65-F5344CB8AC3E}">
        <p14:creationId xmlns:p14="http://schemas.microsoft.com/office/powerpoint/2010/main" val="3921366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cTn>
                              </p:par>
                            </p:childTnLst>
                          </p:cTn>
                        </p:par>
                        <p:par>
                          <p:cTn id="25" fill="hold">
                            <p:stCondLst>
                              <p:cond delay="155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Effect transition="in" filter="fade">
                                      <p:cBhvr>
                                        <p:cTn id="35" dur="250"/>
                                        <p:tgtEl>
                                          <p:spTgt spid="18"/>
                                        </p:tgtEl>
                                      </p:cBhvr>
                                    </p:animEffect>
                                  </p:childTnLst>
                                </p:cTn>
                              </p:par>
                              <p:par>
                                <p:cTn id="36" presetID="32" presetClass="emph" presetSubtype="0" repeatCount="indefinite" fill="hold" grpId="1" nodeType="withEffect">
                                  <p:stCondLst>
                                    <p:cond delay="0"/>
                                  </p:stCondLst>
                                  <p:iterate type="lt">
                                    <p:tmPct val="0"/>
                                  </p:iterate>
                                  <p:childTnLst>
                                    <p:animRot by="120000">
                                      <p:cBhvr>
                                        <p:cTn id="37" dur="75" fill="hold">
                                          <p:stCondLst>
                                            <p:cond delay="0"/>
                                          </p:stCondLst>
                                        </p:cTn>
                                        <p:tgtEl>
                                          <p:spTgt spid="27"/>
                                        </p:tgtEl>
                                        <p:attrNameLst>
                                          <p:attrName>r</p:attrName>
                                        </p:attrNameLst>
                                      </p:cBhvr>
                                    </p:animRot>
                                    <p:animRot by="-240000">
                                      <p:cBhvr>
                                        <p:cTn id="38" dur="150" fill="hold">
                                          <p:stCondLst>
                                            <p:cond delay="150"/>
                                          </p:stCondLst>
                                        </p:cTn>
                                        <p:tgtEl>
                                          <p:spTgt spid="27"/>
                                        </p:tgtEl>
                                        <p:attrNameLst>
                                          <p:attrName>r</p:attrName>
                                        </p:attrNameLst>
                                      </p:cBhvr>
                                    </p:animRot>
                                    <p:animRot by="240000">
                                      <p:cBhvr>
                                        <p:cTn id="39" dur="150" fill="hold">
                                          <p:stCondLst>
                                            <p:cond delay="300"/>
                                          </p:stCondLst>
                                        </p:cTn>
                                        <p:tgtEl>
                                          <p:spTgt spid="27"/>
                                        </p:tgtEl>
                                        <p:attrNameLst>
                                          <p:attrName>r</p:attrName>
                                        </p:attrNameLst>
                                      </p:cBhvr>
                                    </p:animRot>
                                    <p:animRot by="-240000">
                                      <p:cBhvr>
                                        <p:cTn id="40" dur="150" fill="hold">
                                          <p:stCondLst>
                                            <p:cond delay="450"/>
                                          </p:stCondLst>
                                        </p:cTn>
                                        <p:tgtEl>
                                          <p:spTgt spid="27"/>
                                        </p:tgtEl>
                                        <p:attrNameLst>
                                          <p:attrName>r</p:attrName>
                                        </p:attrNameLst>
                                      </p:cBhvr>
                                    </p:animRot>
                                    <p:animRot by="120000">
                                      <p:cBhvr>
                                        <p:cTn id="41" dur="150" fill="hold">
                                          <p:stCondLst>
                                            <p:cond delay="600"/>
                                          </p:stCondLst>
                                        </p:cTn>
                                        <p:tgtEl>
                                          <p:spTgt spid="27"/>
                                        </p:tgtEl>
                                        <p:attrNameLst>
                                          <p:attrName>r</p:attrName>
                                        </p:attrNameLst>
                                      </p:cBhvr>
                                    </p:animRo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15"/>
                                        </p:tgtEl>
                                        <p:attrNameLst>
                                          <p:attrName>r</p:attrName>
                                        </p:attrNameLst>
                                      </p:cBhvr>
                                    </p:animRot>
                                    <p:animRot by="-240000">
                                      <p:cBhvr>
                                        <p:cTn id="44" dur="150" fill="hold">
                                          <p:stCondLst>
                                            <p:cond delay="150"/>
                                          </p:stCondLst>
                                        </p:cTn>
                                        <p:tgtEl>
                                          <p:spTgt spid="15"/>
                                        </p:tgtEl>
                                        <p:attrNameLst>
                                          <p:attrName>r</p:attrName>
                                        </p:attrNameLst>
                                      </p:cBhvr>
                                    </p:animRot>
                                    <p:animRot by="240000">
                                      <p:cBhvr>
                                        <p:cTn id="45" dur="150" fill="hold">
                                          <p:stCondLst>
                                            <p:cond delay="300"/>
                                          </p:stCondLst>
                                        </p:cTn>
                                        <p:tgtEl>
                                          <p:spTgt spid="15"/>
                                        </p:tgtEl>
                                        <p:attrNameLst>
                                          <p:attrName>r</p:attrName>
                                        </p:attrNameLst>
                                      </p:cBhvr>
                                    </p:animRot>
                                    <p:animRot by="-240000">
                                      <p:cBhvr>
                                        <p:cTn id="46" dur="150" fill="hold">
                                          <p:stCondLst>
                                            <p:cond delay="450"/>
                                          </p:stCondLst>
                                        </p:cTn>
                                        <p:tgtEl>
                                          <p:spTgt spid="15"/>
                                        </p:tgtEl>
                                        <p:attrNameLst>
                                          <p:attrName>r</p:attrName>
                                        </p:attrNameLst>
                                      </p:cBhvr>
                                    </p:animRot>
                                    <p:animRot by="120000">
                                      <p:cBhvr>
                                        <p:cTn id="47" dur="150" fill="hold">
                                          <p:stCondLst>
                                            <p:cond delay="600"/>
                                          </p:stCondLst>
                                        </p:cTn>
                                        <p:tgtEl>
                                          <p:spTgt spid="15"/>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75" fill="hold">
                                          <p:stCondLst>
                                            <p:cond delay="0"/>
                                          </p:stCondLst>
                                        </p:cTn>
                                        <p:tgtEl>
                                          <p:spTgt spid="17"/>
                                        </p:tgtEl>
                                        <p:attrNameLst>
                                          <p:attrName>r</p:attrName>
                                        </p:attrNameLst>
                                      </p:cBhvr>
                                    </p:animRot>
                                    <p:animRot by="-240000">
                                      <p:cBhvr>
                                        <p:cTn id="50" dur="150" fill="hold">
                                          <p:stCondLst>
                                            <p:cond delay="150"/>
                                          </p:stCondLst>
                                        </p:cTn>
                                        <p:tgtEl>
                                          <p:spTgt spid="17"/>
                                        </p:tgtEl>
                                        <p:attrNameLst>
                                          <p:attrName>r</p:attrName>
                                        </p:attrNameLst>
                                      </p:cBhvr>
                                    </p:animRot>
                                    <p:animRot by="240000">
                                      <p:cBhvr>
                                        <p:cTn id="51" dur="150" fill="hold">
                                          <p:stCondLst>
                                            <p:cond delay="300"/>
                                          </p:stCondLst>
                                        </p:cTn>
                                        <p:tgtEl>
                                          <p:spTgt spid="17"/>
                                        </p:tgtEl>
                                        <p:attrNameLst>
                                          <p:attrName>r</p:attrName>
                                        </p:attrNameLst>
                                      </p:cBhvr>
                                    </p:animRot>
                                    <p:animRot by="-240000">
                                      <p:cBhvr>
                                        <p:cTn id="52" dur="150" fill="hold">
                                          <p:stCondLst>
                                            <p:cond delay="450"/>
                                          </p:stCondLst>
                                        </p:cTn>
                                        <p:tgtEl>
                                          <p:spTgt spid="17"/>
                                        </p:tgtEl>
                                        <p:attrNameLst>
                                          <p:attrName>r</p:attrName>
                                        </p:attrNameLst>
                                      </p:cBhvr>
                                    </p:animRot>
                                    <p:animRot by="120000">
                                      <p:cBhvr>
                                        <p:cTn id="53" dur="150" fill="hold">
                                          <p:stCondLst>
                                            <p:cond delay="600"/>
                                          </p:stCondLst>
                                        </p:cTn>
                                        <p:tgtEl>
                                          <p:spTgt spid="17"/>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8"/>
                                        </p:tgtEl>
                                        <p:attrNameLst>
                                          <p:attrName>r</p:attrName>
                                        </p:attrNameLst>
                                      </p:cBhvr>
                                    </p:animRot>
                                    <p:animRot by="-240000">
                                      <p:cBhvr>
                                        <p:cTn id="56" dur="150" fill="hold">
                                          <p:stCondLst>
                                            <p:cond delay="150"/>
                                          </p:stCondLst>
                                        </p:cTn>
                                        <p:tgtEl>
                                          <p:spTgt spid="18"/>
                                        </p:tgtEl>
                                        <p:attrNameLst>
                                          <p:attrName>r</p:attrName>
                                        </p:attrNameLst>
                                      </p:cBhvr>
                                    </p:animRot>
                                    <p:animRot by="240000">
                                      <p:cBhvr>
                                        <p:cTn id="57" dur="150" fill="hold">
                                          <p:stCondLst>
                                            <p:cond delay="300"/>
                                          </p:stCondLst>
                                        </p:cTn>
                                        <p:tgtEl>
                                          <p:spTgt spid="18"/>
                                        </p:tgtEl>
                                        <p:attrNameLst>
                                          <p:attrName>r</p:attrName>
                                        </p:attrNameLst>
                                      </p:cBhvr>
                                    </p:animRot>
                                    <p:animRot by="-240000">
                                      <p:cBhvr>
                                        <p:cTn id="58" dur="150" fill="hold">
                                          <p:stCondLst>
                                            <p:cond delay="450"/>
                                          </p:stCondLst>
                                        </p:cTn>
                                        <p:tgtEl>
                                          <p:spTgt spid="18"/>
                                        </p:tgtEl>
                                        <p:attrNameLst>
                                          <p:attrName>r</p:attrName>
                                        </p:attrNameLst>
                                      </p:cBhvr>
                                    </p:animRot>
                                    <p:animRot by="120000">
                                      <p:cBhvr>
                                        <p:cTn id="59"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F148762-FDD4-B790-5233-0C5E96CB6B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4908" y="3505200"/>
            <a:ext cx="1674437" cy="3001920"/>
          </a:xfrm>
          <a:prstGeom prst="rect">
            <a:avLst/>
          </a:prstGeom>
        </p:spPr>
      </p:pic>
      <p:grpSp>
        <p:nvGrpSpPr>
          <p:cNvPr id="20" name="Group 19">
            <a:extLst>
              <a:ext uri="{FF2B5EF4-FFF2-40B4-BE49-F238E27FC236}">
                <a16:creationId xmlns:a16="http://schemas.microsoft.com/office/drawing/2014/main" id="{11B36CC0-681A-0D32-3F9B-9404AC126345}"/>
              </a:ext>
            </a:extLst>
          </p:cNvPr>
          <p:cNvGrpSpPr/>
          <p:nvPr/>
        </p:nvGrpSpPr>
        <p:grpSpPr>
          <a:xfrm flipH="1">
            <a:off x="4608921" y="1447801"/>
            <a:ext cx="6735854" cy="4457698"/>
            <a:chOff x="4937193" y="2281247"/>
            <a:chExt cx="8321418" cy="4667779"/>
          </a:xfrm>
        </p:grpSpPr>
        <p:pic>
          <p:nvPicPr>
            <p:cNvPr id="21" name="Graphic 20">
              <a:extLst>
                <a:ext uri="{FF2B5EF4-FFF2-40B4-BE49-F238E27FC236}">
                  <a16:creationId xmlns:a16="http://schemas.microsoft.com/office/drawing/2014/main" id="{8F8AF3DE-11C0-93A5-914C-AB187B4250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V="1">
              <a:off x="6899643" y="590059"/>
              <a:ext cx="4667779" cy="8050156"/>
            </a:xfrm>
            <a:prstGeom prst="rect">
              <a:avLst/>
            </a:prstGeom>
          </p:spPr>
        </p:pic>
        <p:sp>
          <p:nvSpPr>
            <p:cNvPr id="25" name="Speech Bubble: Rectangle with Corners Rounded 24">
              <a:extLst>
                <a:ext uri="{FF2B5EF4-FFF2-40B4-BE49-F238E27FC236}">
                  <a16:creationId xmlns:a16="http://schemas.microsoft.com/office/drawing/2014/main" id="{E6456DA3-6A15-290C-4942-B5C22F3D1A92}"/>
                </a:ext>
              </a:extLst>
            </p:cNvPr>
            <p:cNvSpPr/>
            <p:nvPr/>
          </p:nvSpPr>
          <p:spPr>
            <a:xfrm>
              <a:off x="4937193" y="2743646"/>
              <a:ext cx="7202927" cy="3582195"/>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nào</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bạn</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chưa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hiểu</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nghĩa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grpSp>
        <p:nvGrpSpPr>
          <p:cNvPr id="9" name="Group 8">
            <a:extLst>
              <a:ext uri="{FF2B5EF4-FFF2-40B4-BE49-F238E27FC236}">
                <a16:creationId xmlns:a16="http://schemas.microsoft.com/office/drawing/2014/main" id="{A9499397-AA6A-F2E1-CDCB-B1BF4CFA3039}"/>
              </a:ext>
            </a:extLst>
          </p:cNvPr>
          <p:cNvGrpSpPr/>
          <p:nvPr/>
        </p:nvGrpSpPr>
        <p:grpSpPr>
          <a:xfrm>
            <a:off x="3332818" y="76200"/>
            <a:ext cx="5526365" cy="1086132"/>
            <a:chOff x="3092880" y="0"/>
            <a:chExt cx="5699569" cy="1284494"/>
          </a:xfrm>
        </p:grpSpPr>
        <p:pic>
          <p:nvPicPr>
            <p:cNvPr id="10" name="Picture 9">
              <a:extLst>
                <a:ext uri="{FF2B5EF4-FFF2-40B4-BE49-F238E27FC236}">
                  <a16:creationId xmlns:a16="http://schemas.microsoft.com/office/drawing/2014/main" id="{D5A075E7-EF74-74F1-699B-459D8EB30611}"/>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1" name="TextBox 10">
              <a:extLst>
                <a:ext uri="{FF2B5EF4-FFF2-40B4-BE49-F238E27FC236}">
                  <a16:creationId xmlns:a16="http://schemas.microsoft.com/office/drawing/2014/main" id="{75CDC419-EEC8-1100-23A5-5D317A763776}"/>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Giải</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khó</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83585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lách</a:t>
              </a:r>
              <a:r>
                <a:rPr lang="en-US" sz="6600" b="1" dirty="0">
                  <a:solidFill>
                    <a:srgbClr val="F14124"/>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chách</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48797" y="3944541"/>
            <a:ext cx="5731516" cy="1231106"/>
          </a:xfrm>
          <a:prstGeom prst="rect">
            <a:avLst/>
          </a:prstGeom>
          <a:noFill/>
        </p:spPr>
        <p:txBody>
          <a:bodyPr wrap="square" lIns="0" tIns="0" rIns="0" bIns="0" rtlCol="0">
            <a:spAutoFit/>
          </a:bodyPr>
          <a:lstStyle/>
          <a:p>
            <a:pPr lvl="0" algn="just"/>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iếng chim kêu khẽ nghe rất 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y2mate (mp3cut.net)">
            <a:hlinkClick r:id="" action="ppaction://media"/>
            <a:extLst>
              <a:ext uri="{FF2B5EF4-FFF2-40B4-BE49-F238E27FC236}">
                <a16:creationId xmlns:a16="http://schemas.microsoft.com/office/drawing/2014/main" id="{B96621AD-9F33-F265-89CB-AB3AD5361A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77800" y="-163178"/>
            <a:ext cx="609600" cy="609600"/>
          </a:xfrm>
          <a:prstGeom prst="rect">
            <a:avLst/>
          </a:prstGeom>
        </p:spPr>
      </p:pic>
      <p:grpSp>
        <p:nvGrpSpPr>
          <p:cNvPr id="4" name="Group 3">
            <a:extLst>
              <a:ext uri="{FF2B5EF4-FFF2-40B4-BE49-F238E27FC236}">
                <a16:creationId xmlns:a16="http://schemas.microsoft.com/office/drawing/2014/main" id="{084132A6-6809-BACD-16E8-489304F2FA7B}"/>
              </a:ext>
            </a:extLst>
          </p:cNvPr>
          <p:cNvGrpSpPr/>
          <p:nvPr/>
        </p:nvGrpSpPr>
        <p:grpSpPr>
          <a:xfrm>
            <a:off x="5794813" y="3736836"/>
            <a:ext cx="5648390" cy="2545489"/>
            <a:chOff x="6432486" y="3124200"/>
            <a:chExt cx="4846353" cy="2133600"/>
          </a:xfrm>
        </p:grpSpPr>
        <p:pic>
          <p:nvPicPr>
            <p:cNvPr id="3074" name="Picture 2" descr="Top Cute Bird Stickers for Android &amp; iOS | Gfycat">
              <a:extLst>
                <a:ext uri="{FF2B5EF4-FFF2-40B4-BE49-F238E27FC236}">
                  <a16:creationId xmlns:a16="http://schemas.microsoft.com/office/drawing/2014/main" id="{91FC187C-4D93-0EEF-13B2-B61AF5E2AE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8337" y="31242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at Music Notes Animated Gifs at Best Animations">
              <a:extLst>
                <a:ext uri="{FF2B5EF4-FFF2-40B4-BE49-F238E27FC236}">
                  <a16:creationId xmlns:a16="http://schemas.microsoft.com/office/drawing/2014/main" id="{807544B8-1599-18A9-6EC3-E3F2A88155F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6432486" y="4276420"/>
              <a:ext cx="1762304" cy="7043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Great Music Notes Animated Gifs at Best Animations">
              <a:extLst>
                <a:ext uri="{FF2B5EF4-FFF2-40B4-BE49-F238E27FC236}">
                  <a16:creationId xmlns:a16="http://schemas.microsoft.com/office/drawing/2014/main" id="{734C52BD-BF84-8CB8-0BDE-BADDBF2492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9516535" y="3240151"/>
              <a:ext cx="1762304" cy="70439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11">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 presetClass="mediacall" presetSubtype="0" fill="hold" nodeType="withEffect">
                                  <p:stCondLst>
                                    <p:cond delay="0"/>
                                  </p:stCondLst>
                                  <p:childTnLst>
                                    <p:cmd type="call" cmd="playFrom(0.0)">
                                      <p:cBhvr>
                                        <p:cTn id="28" dur="77122" fill="hold"/>
                                        <p:tgtEl>
                                          <p:spTgt spid="2"/>
                                        </p:tgtEl>
                                      </p:cBhvr>
                                    </p:cmd>
                                  </p:childTnLst>
                                </p:cTn>
                              </p:par>
                            </p:childTnLst>
                          </p:cTn>
                        </p:par>
                      </p:childTnLst>
                    </p:cTn>
                  </p:par>
                  <p:par>
                    <p:cTn id="29" fill="hold">
                      <p:stCondLst>
                        <p:cond delay="indefinite"/>
                      </p:stCondLst>
                      <p:childTnLst>
                        <p:par>
                          <p:cTn id="30" fill="hold">
                            <p:stCondLst>
                              <p:cond delay="0"/>
                            </p:stCondLst>
                            <p:childTnLst>
                              <p:par>
                                <p:cTn id="31" presetID="3" presetClass="mediacall" presetSubtype="0" fill="hold" nodeType="clickEffect">
                                  <p:stCondLst>
                                    <p:cond delay="0"/>
                                  </p:stCondLst>
                                  <p:childTnLst>
                                    <p:cmd type="call" cmd="stop">
                                      <p:cBhvr>
                                        <p:cTn id="3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repeatCount="indefinite" fill="hold" display="0">
                  <p:stCondLst>
                    <p:cond delay="indefinite"/>
                  </p:stCondLst>
                  <p:endCondLst>
                    <p:cond evt="onStopAudio" delay="0">
                      <p:tgtEl>
                        <p:sldTgt/>
                      </p:tgtEl>
                    </p:cond>
                    <p:cond evt="onNext" delay="0">
                      <p:tgtEl>
                        <p:sldTgt/>
                      </p:tgtEl>
                    </p:cond>
                  </p:endCondLst>
                </p:cTn>
                <p:tgtEl>
                  <p:spTgt spid="2"/>
                </p:tgtEl>
              </p:cMediaNode>
            </p:audio>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9387655-52FA-F878-C1B3-4DD81B6A44D1}"/>
              </a:ext>
            </a:extLst>
          </p:cNvPr>
          <p:cNvGrpSpPr/>
          <p:nvPr/>
        </p:nvGrpSpPr>
        <p:grpSpPr>
          <a:xfrm>
            <a:off x="554256" y="1027292"/>
            <a:ext cx="11083487" cy="5413015"/>
            <a:chOff x="-2941586" y="2562935"/>
            <a:chExt cx="7047772" cy="3831962"/>
          </a:xfrm>
        </p:grpSpPr>
        <p:grpSp>
          <p:nvGrpSpPr>
            <p:cNvPr id="39" name="Group 38">
              <a:extLst>
                <a:ext uri="{FF2B5EF4-FFF2-40B4-BE49-F238E27FC236}">
                  <a16:creationId xmlns:a16="http://schemas.microsoft.com/office/drawing/2014/main" id="{6BC3622A-69D5-D4EA-5891-2F4A200F6A4E}"/>
                </a:ext>
              </a:extLst>
            </p:cNvPr>
            <p:cNvGrpSpPr/>
            <p:nvPr/>
          </p:nvGrpSpPr>
          <p:grpSpPr>
            <a:xfrm>
              <a:off x="-2941586" y="2562935"/>
              <a:ext cx="7047772" cy="3831962"/>
              <a:chOff x="-2941586" y="2562935"/>
              <a:chExt cx="7047772" cy="3831962"/>
            </a:xfrm>
          </p:grpSpPr>
          <p:sp>
            <p:nvSpPr>
              <p:cNvPr id="41" name="Rectangle: Rounded Corners 40">
                <a:extLst>
                  <a:ext uri="{FF2B5EF4-FFF2-40B4-BE49-F238E27FC236}">
                    <a16:creationId xmlns:a16="http://schemas.microsoft.com/office/drawing/2014/main" id="{B4CC6C20-E72B-3941-5F4D-AD68257482A9}"/>
                  </a:ext>
                </a:extLst>
              </p:cNvPr>
              <p:cNvSpPr/>
              <p:nvPr/>
            </p:nvSpPr>
            <p:spPr>
              <a:xfrm>
                <a:off x="-2941586" y="3870693"/>
                <a:ext cx="7047772" cy="2524204"/>
              </a:xfrm>
              <a:custGeom>
                <a:avLst/>
                <a:gdLst>
                  <a:gd name="connsiteX0" fmla="*/ 0 w 7047772"/>
                  <a:gd name="connsiteY0" fmla="*/ 420709 h 2524204"/>
                  <a:gd name="connsiteX1" fmla="*/ 420709 w 7047772"/>
                  <a:gd name="connsiteY1" fmla="*/ 0 h 2524204"/>
                  <a:gd name="connsiteX2" fmla="*/ 1234431 w 7047772"/>
                  <a:gd name="connsiteY2" fmla="*/ 0 h 2524204"/>
                  <a:gd name="connsiteX3" fmla="*/ 1924026 w 7047772"/>
                  <a:gd name="connsiteY3" fmla="*/ 0 h 2524204"/>
                  <a:gd name="connsiteX4" fmla="*/ 2551557 w 7047772"/>
                  <a:gd name="connsiteY4" fmla="*/ 0 h 2524204"/>
                  <a:gd name="connsiteX5" fmla="*/ 3179089 w 7047772"/>
                  <a:gd name="connsiteY5" fmla="*/ 0 h 2524204"/>
                  <a:gd name="connsiteX6" fmla="*/ 3744556 w 7047772"/>
                  <a:gd name="connsiteY6" fmla="*/ 0 h 2524204"/>
                  <a:gd name="connsiteX7" fmla="*/ 4496215 w 7047772"/>
                  <a:gd name="connsiteY7" fmla="*/ 0 h 2524204"/>
                  <a:gd name="connsiteX8" fmla="*/ 5247873 w 7047772"/>
                  <a:gd name="connsiteY8" fmla="*/ 0 h 2524204"/>
                  <a:gd name="connsiteX9" fmla="*/ 6627063 w 7047772"/>
                  <a:gd name="connsiteY9" fmla="*/ 0 h 2524204"/>
                  <a:gd name="connsiteX10" fmla="*/ 7047772 w 7047772"/>
                  <a:gd name="connsiteY10" fmla="*/ 420709 h 2524204"/>
                  <a:gd name="connsiteX11" fmla="*/ 7047772 w 7047772"/>
                  <a:gd name="connsiteY11" fmla="*/ 947982 h 2524204"/>
                  <a:gd name="connsiteX12" fmla="*/ 7047772 w 7047772"/>
                  <a:gd name="connsiteY12" fmla="*/ 1542566 h 2524204"/>
                  <a:gd name="connsiteX13" fmla="*/ 7047772 w 7047772"/>
                  <a:gd name="connsiteY13" fmla="*/ 2103495 h 2524204"/>
                  <a:gd name="connsiteX14" fmla="*/ 6627063 w 7047772"/>
                  <a:gd name="connsiteY14" fmla="*/ 2524204 h 2524204"/>
                  <a:gd name="connsiteX15" fmla="*/ 6123659 w 7047772"/>
                  <a:gd name="connsiteY15" fmla="*/ 2524204 h 2524204"/>
                  <a:gd name="connsiteX16" fmla="*/ 5558191 w 7047772"/>
                  <a:gd name="connsiteY16" fmla="*/ 2524204 h 2524204"/>
                  <a:gd name="connsiteX17" fmla="*/ 4744469 w 7047772"/>
                  <a:gd name="connsiteY17" fmla="*/ 2524204 h 2524204"/>
                  <a:gd name="connsiteX18" fmla="*/ 4179001 w 7047772"/>
                  <a:gd name="connsiteY18" fmla="*/ 2524204 h 2524204"/>
                  <a:gd name="connsiteX19" fmla="*/ 3365279 w 7047772"/>
                  <a:gd name="connsiteY19" fmla="*/ 2524204 h 2524204"/>
                  <a:gd name="connsiteX20" fmla="*/ 2861875 w 7047772"/>
                  <a:gd name="connsiteY20" fmla="*/ 2524204 h 2524204"/>
                  <a:gd name="connsiteX21" fmla="*/ 2234344 w 7047772"/>
                  <a:gd name="connsiteY21" fmla="*/ 2524204 h 2524204"/>
                  <a:gd name="connsiteX22" fmla="*/ 1606812 w 7047772"/>
                  <a:gd name="connsiteY22" fmla="*/ 2524204 h 2524204"/>
                  <a:gd name="connsiteX23" fmla="*/ 420709 w 7047772"/>
                  <a:gd name="connsiteY23" fmla="*/ 2524204 h 2524204"/>
                  <a:gd name="connsiteX24" fmla="*/ 0 w 7047772"/>
                  <a:gd name="connsiteY24" fmla="*/ 2103495 h 2524204"/>
                  <a:gd name="connsiteX25" fmla="*/ 0 w 7047772"/>
                  <a:gd name="connsiteY25" fmla="*/ 1542566 h 2524204"/>
                  <a:gd name="connsiteX26" fmla="*/ 0 w 7047772"/>
                  <a:gd name="connsiteY26" fmla="*/ 964810 h 2524204"/>
                  <a:gd name="connsiteX27" fmla="*/ 0 w 7047772"/>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7772" h="2524204" fill="none" extrusionOk="0">
                    <a:moveTo>
                      <a:pt x="0" y="420709"/>
                    </a:moveTo>
                    <a:cubicBezTo>
                      <a:pt x="-20755" y="169978"/>
                      <a:pt x="183089" y="9087"/>
                      <a:pt x="420709" y="0"/>
                    </a:cubicBezTo>
                    <a:cubicBezTo>
                      <a:pt x="809283" y="-26536"/>
                      <a:pt x="955712" y="-22358"/>
                      <a:pt x="1234431" y="0"/>
                    </a:cubicBezTo>
                    <a:cubicBezTo>
                      <a:pt x="1513150" y="22358"/>
                      <a:pt x="1671775" y="-15790"/>
                      <a:pt x="1924026" y="0"/>
                    </a:cubicBezTo>
                    <a:cubicBezTo>
                      <a:pt x="2176278" y="15790"/>
                      <a:pt x="2375393" y="-7677"/>
                      <a:pt x="2551557" y="0"/>
                    </a:cubicBezTo>
                    <a:cubicBezTo>
                      <a:pt x="2727721" y="7677"/>
                      <a:pt x="2909078" y="-7916"/>
                      <a:pt x="3179089" y="0"/>
                    </a:cubicBezTo>
                    <a:cubicBezTo>
                      <a:pt x="3449100" y="7916"/>
                      <a:pt x="3564271" y="20094"/>
                      <a:pt x="3744556" y="0"/>
                    </a:cubicBezTo>
                    <a:cubicBezTo>
                      <a:pt x="3924841" y="-20094"/>
                      <a:pt x="4169925" y="34920"/>
                      <a:pt x="4496215" y="0"/>
                    </a:cubicBezTo>
                    <a:cubicBezTo>
                      <a:pt x="4822505" y="-34920"/>
                      <a:pt x="4951152" y="12883"/>
                      <a:pt x="5247873" y="0"/>
                    </a:cubicBezTo>
                    <a:cubicBezTo>
                      <a:pt x="5544594" y="-12883"/>
                      <a:pt x="6045537" y="29840"/>
                      <a:pt x="6627063" y="0"/>
                    </a:cubicBezTo>
                    <a:cubicBezTo>
                      <a:pt x="6897613" y="24734"/>
                      <a:pt x="7086506" y="172542"/>
                      <a:pt x="7047772" y="420709"/>
                    </a:cubicBezTo>
                    <a:cubicBezTo>
                      <a:pt x="7023922" y="655304"/>
                      <a:pt x="7058762" y="772352"/>
                      <a:pt x="7047772" y="947982"/>
                    </a:cubicBezTo>
                    <a:cubicBezTo>
                      <a:pt x="7036782" y="1123612"/>
                      <a:pt x="7063271" y="1304344"/>
                      <a:pt x="7047772" y="1542566"/>
                    </a:cubicBezTo>
                    <a:cubicBezTo>
                      <a:pt x="7032273" y="1780788"/>
                      <a:pt x="7065528" y="1827650"/>
                      <a:pt x="7047772" y="2103495"/>
                    </a:cubicBezTo>
                    <a:cubicBezTo>
                      <a:pt x="7023615" y="2321199"/>
                      <a:pt x="6876965" y="2508486"/>
                      <a:pt x="6627063" y="2524204"/>
                    </a:cubicBezTo>
                    <a:cubicBezTo>
                      <a:pt x="6439690" y="2517515"/>
                      <a:pt x="6370112" y="2544735"/>
                      <a:pt x="6123659" y="2524204"/>
                    </a:cubicBezTo>
                    <a:cubicBezTo>
                      <a:pt x="5877206" y="2503673"/>
                      <a:pt x="5713435" y="2515975"/>
                      <a:pt x="5558191" y="2524204"/>
                    </a:cubicBezTo>
                    <a:cubicBezTo>
                      <a:pt x="5402947" y="2532433"/>
                      <a:pt x="4973360" y="2517204"/>
                      <a:pt x="4744469" y="2524204"/>
                    </a:cubicBezTo>
                    <a:cubicBezTo>
                      <a:pt x="4515578" y="2531204"/>
                      <a:pt x="4345517" y="2501338"/>
                      <a:pt x="4179001" y="2524204"/>
                    </a:cubicBezTo>
                    <a:cubicBezTo>
                      <a:pt x="4012485" y="2547070"/>
                      <a:pt x="3636864" y="2562485"/>
                      <a:pt x="3365279" y="2524204"/>
                    </a:cubicBezTo>
                    <a:cubicBezTo>
                      <a:pt x="3093694" y="2485923"/>
                      <a:pt x="2994706" y="2502465"/>
                      <a:pt x="2861875" y="2524204"/>
                    </a:cubicBezTo>
                    <a:cubicBezTo>
                      <a:pt x="2729044" y="2545943"/>
                      <a:pt x="2423342" y="2500906"/>
                      <a:pt x="2234344" y="2524204"/>
                    </a:cubicBezTo>
                    <a:cubicBezTo>
                      <a:pt x="2045346" y="2547502"/>
                      <a:pt x="1825103" y="2550430"/>
                      <a:pt x="1606812" y="2524204"/>
                    </a:cubicBezTo>
                    <a:cubicBezTo>
                      <a:pt x="1388521" y="2497978"/>
                      <a:pt x="861300" y="2467406"/>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7047772" h="2524204" stroke="0" extrusionOk="0">
                    <a:moveTo>
                      <a:pt x="0" y="420709"/>
                    </a:moveTo>
                    <a:cubicBezTo>
                      <a:pt x="-9088" y="134401"/>
                      <a:pt x="160951" y="15017"/>
                      <a:pt x="420709" y="0"/>
                    </a:cubicBezTo>
                    <a:cubicBezTo>
                      <a:pt x="580521" y="-1139"/>
                      <a:pt x="916759" y="26389"/>
                      <a:pt x="1110304" y="0"/>
                    </a:cubicBezTo>
                    <a:cubicBezTo>
                      <a:pt x="1303849" y="-26389"/>
                      <a:pt x="1394559" y="18855"/>
                      <a:pt x="1675772" y="0"/>
                    </a:cubicBezTo>
                    <a:cubicBezTo>
                      <a:pt x="1956985" y="-18855"/>
                      <a:pt x="1969089" y="17225"/>
                      <a:pt x="2179176" y="0"/>
                    </a:cubicBezTo>
                    <a:cubicBezTo>
                      <a:pt x="2389263" y="-17225"/>
                      <a:pt x="2697224" y="-29337"/>
                      <a:pt x="2930834" y="0"/>
                    </a:cubicBezTo>
                    <a:cubicBezTo>
                      <a:pt x="3164444" y="29337"/>
                      <a:pt x="3440797" y="23050"/>
                      <a:pt x="3682493" y="0"/>
                    </a:cubicBezTo>
                    <a:cubicBezTo>
                      <a:pt x="3924189" y="-23050"/>
                      <a:pt x="4034378" y="-29986"/>
                      <a:pt x="4372088" y="0"/>
                    </a:cubicBezTo>
                    <a:cubicBezTo>
                      <a:pt x="4709799" y="29986"/>
                      <a:pt x="4768282" y="-16902"/>
                      <a:pt x="4999619" y="0"/>
                    </a:cubicBezTo>
                    <a:cubicBezTo>
                      <a:pt x="5230956" y="16902"/>
                      <a:pt x="5352277" y="-10544"/>
                      <a:pt x="5627150" y="0"/>
                    </a:cubicBezTo>
                    <a:cubicBezTo>
                      <a:pt x="5902023" y="10544"/>
                      <a:pt x="6202971" y="118"/>
                      <a:pt x="6627063" y="0"/>
                    </a:cubicBezTo>
                    <a:cubicBezTo>
                      <a:pt x="6836287" y="-15359"/>
                      <a:pt x="7006384" y="162311"/>
                      <a:pt x="7047772" y="420709"/>
                    </a:cubicBezTo>
                    <a:cubicBezTo>
                      <a:pt x="7035284" y="587654"/>
                      <a:pt x="7029896" y="781484"/>
                      <a:pt x="7047772" y="931154"/>
                    </a:cubicBezTo>
                    <a:cubicBezTo>
                      <a:pt x="7065648" y="1080824"/>
                      <a:pt x="7051428" y="1293431"/>
                      <a:pt x="7047772" y="1441599"/>
                    </a:cubicBezTo>
                    <a:cubicBezTo>
                      <a:pt x="7044116" y="1589768"/>
                      <a:pt x="7019363" y="1884775"/>
                      <a:pt x="7047772" y="2103495"/>
                    </a:cubicBezTo>
                    <a:cubicBezTo>
                      <a:pt x="7041051" y="2350787"/>
                      <a:pt x="6880654" y="2484309"/>
                      <a:pt x="6627063" y="2524204"/>
                    </a:cubicBezTo>
                    <a:cubicBezTo>
                      <a:pt x="6285079" y="2561013"/>
                      <a:pt x="6121566" y="2489286"/>
                      <a:pt x="5813341" y="2524204"/>
                    </a:cubicBezTo>
                    <a:cubicBezTo>
                      <a:pt x="5505116" y="2559122"/>
                      <a:pt x="5412250" y="2505561"/>
                      <a:pt x="5247873" y="2524204"/>
                    </a:cubicBezTo>
                    <a:cubicBezTo>
                      <a:pt x="5083496" y="2542847"/>
                      <a:pt x="4764856" y="2523391"/>
                      <a:pt x="4620342" y="2524204"/>
                    </a:cubicBezTo>
                    <a:cubicBezTo>
                      <a:pt x="4475828" y="2525017"/>
                      <a:pt x="4355530" y="2499558"/>
                      <a:pt x="4116938" y="2524204"/>
                    </a:cubicBezTo>
                    <a:cubicBezTo>
                      <a:pt x="3878346" y="2548850"/>
                      <a:pt x="3611200" y="2552329"/>
                      <a:pt x="3427343" y="2524204"/>
                    </a:cubicBezTo>
                    <a:cubicBezTo>
                      <a:pt x="3243486" y="2496079"/>
                      <a:pt x="3083546" y="2539306"/>
                      <a:pt x="2923938" y="2524204"/>
                    </a:cubicBezTo>
                    <a:cubicBezTo>
                      <a:pt x="2764330" y="2509102"/>
                      <a:pt x="2365486" y="2549442"/>
                      <a:pt x="2110216" y="2524204"/>
                    </a:cubicBezTo>
                    <a:cubicBezTo>
                      <a:pt x="1854946" y="2498966"/>
                      <a:pt x="1702912" y="2498612"/>
                      <a:pt x="1482685" y="2524204"/>
                    </a:cubicBezTo>
                    <a:cubicBezTo>
                      <a:pt x="1262458" y="2549796"/>
                      <a:pt x="702159" y="2479984"/>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Graphic 41">
                <a:extLst>
                  <a:ext uri="{FF2B5EF4-FFF2-40B4-BE49-F238E27FC236}">
                    <a16:creationId xmlns:a16="http://schemas.microsoft.com/office/drawing/2014/main" id="{D4443500-43FF-317D-0C5E-0536F9F3BA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598" y="2562935"/>
                <a:ext cx="2693797" cy="1801994"/>
              </a:xfrm>
              <a:prstGeom prst="rect">
                <a:avLst/>
              </a:prstGeom>
            </p:spPr>
          </p:pic>
        </p:grpSp>
        <p:sp>
          <p:nvSpPr>
            <p:cNvPr id="40" name="TextBox 39">
              <a:extLst>
                <a:ext uri="{FF2B5EF4-FFF2-40B4-BE49-F238E27FC236}">
                  <a16:creationId xmlns:a16="http://schemas.microsoft.com/office/drawing/2014/main" id="{9E0E55BD-2AAA-0650-D732-1BD5B23BDDA4}"/>
                </a:ext>
              </a:extLst>
            </p:cNvPr>
            <p:cNvSpPr txBox="1"/>
            <p:nvPr/>
          </p:nvSpPr>
          <p:spPr>
            <a:xfrm>
              <a:off x="-884698"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bẵng</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3" name="TextBox 42">
            <a:extLst>
              <a:ext uri="{FF2B5EF4-FFF2-40B4-BE49-F238E27FC236}">
                <a16:creationId xmlns:a16="http://schemas.microsoft.com/office/drawing/2014/main" id="{8E3ADAE5-6E55-7B20-BB9D-F53635944568}"/>
              </a:ext>
            </a:extLst>
          </p:cNvPr>
          <p:cNvSpPr txBox="1"/>
          <p:nvPr/>
        </p:nvSpPr>
        <p:spPr>
          <a:xfrm>
            <a:off x="1169528" y="4014626"/>
            <a:ext cx="9614403" cy="1015663"/>
          </a:xfrm>
          <a:prstGeom prst="rect">
            <a:avLst/>
          </a:prstGeom>
          <a:noFill/>
        </p:spPr>
        <p:txBody>
          <a:bodyPr wrap="square" lIns="0" tIns="0" rIns="0" bIns="0" rtlCol="0">
            <a:spAutoFit/>
          </a:bodyPr>
          <a:lstStyle/>
          <a:p>
            <a:pPr lvl="0" algn="ctr"/>
            <a:r>
              <a:rPr lang="de-DE"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im bặt, vắng bặt.</a:t>
            </a:r>
            <a:endParaRPr kumimoji="0" lang="en-US" sz="6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67665740-7FF7-919A-1960-81D5B706A051}"/>
              </a:ext>
            </a:extLst>
          </p:cNvPr>
          <p:cNvGrpSpPr/>
          <p:nvPr/>
        </p:nvGrpSpPr>
        <p:grpSpPr>
          <a:xfrm>
            <a:off x="3332818" y="76200"/>
            <a:ext cx="5526365" cy="1086132"/>
            <a:chOff x="3092880" y="0"/>
            <a:chExt cx="5699569" cy="1284494"/>
          </a:xfrm>
        </p:grpSpPr>
        <p:pic>
          <p:nvPicPr>
            <p:cNvPr id="12" name="Picture 11">
              <a:extLst>
                <a:ext uri="{FF2B5EF4-FFF2-40B4-BE49-F238E27FC236}">
                  <a16:creationId xmlns:a16="http://schemas.microsoft.com/office/drawing/2014/main" id="{B654FB7A-F2D2-3A92-8423-6B70A2D21922}"/>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3" name="TextBox 12">
              <a:extLst>
                <a:ext uri="{FF2B5EF4-FFF2-40B4-BE49-F238E27FC236}">
                  <a16:creationId xmlns:a16="http://schemas.microsoft.com/office/drawing/2014/main" id="{3A1EE311-FB8F-A4A2-B894-0128582144F3}"/>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217570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658342" y="986506"/>
            <a:ext cx="10875316" cy="5413015"/>
            <a:chOff x="829040" y="2562935"/>
            <a:chExt cx="691540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829040" y="2562935"/>
              <a:ext cx="6915400" cy="3831962"/>
              <a:chOff x="829040" y="2562935"/>
              <a:chExt cx="691540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829040" y="3870693"/>
                <a:ext cx="6915400" cy="2524204"/>
              </a:xfrm>
              <a:custGeom>
                <a:avLst/>
                <a:gdLst>
                  <a:gd name="connsiteX0" fmla="*/ 0 w 6915400"/>
                  <a:gd name="connsiteY0" fmla="*/ 420709 h 2524204"/>
                  <a:gd name="connsiteX1" fmla="*/ 420709 w 6915400"/>
                  <a:gd name="connsiteY1" fmla="*/ 0 h 2524204"/>
                  <a:gd name="connsiteX2" fmla="*/ 1217076 w 6915400"/>
                  <a:gd name="connsiteY2" fmla="*/ 0 h 2524204"/>
                  <a:gd name="connsiteX3" fmla="*/ 1891962 w 6915400"/>
                  <a:gd name="connsiteY3" fmla="*/ 0 h 2524204"/>
                  <a:gd name="connsiteX4" fmla="*/ 2506109 w 6915400"/>
                  <a:gd name="connsiteY4" fmla="*/ 0 h 2524204"/>
                  <a:gd name="connsiteX5" fmla="*/ 3120257 w 6915400"/>
                  <a:gd name="connsiteY5" fmla="*/ 0 h 2524204"/>
                  <a:gd name="connsiteX6" fmla="*/ 3673664 w 6915400"/>
                  <a:gd name="connsiteY6" fmla="*/ 0 h 2524204"/>
                  <a:gd name="connsiteX7" fmla="*/ 4409291 w 6915400"/>
                  <a:gd name="connsiteY7" fmla="*/ 0 h 2524204"/>
                  <a:gd name="connsiteX8" fmla="*/ 5144917 w 6915400"/>
                  <a:gd name="connsiteY8" fmla="*/ 0 h 2524204"/>
                  <a:gd name="connsiteX9" fmla="*/ 6494691 w 6915400"/>
                  <a:gd name="connsiteY9" fmla="*/ 0 h 2524204"/>
                  <a:gd name="connsiteX10" fmla="*/ 6915400 w 6915400"/>
                  <a:gd name="connsiteY10" fmla="*/ 420709 h 2524204"/>
                  <a:gd name="connsiteX11" fmla="*/ 6915400 w 6915400"/>
                  <a:gd name="connsiteY11" fmla="*/ 947982 h 2524204"/>
                  <a:gd name="connsiteX12" fmla="*/ 6915400 w 6915400"/>
                  <a:gd name="connsiteY12" fmla="*/ 1542566 h 2524204"/>
                  <a:gd name="connsiteX13" fmla="*/ 6915400 w 6915400"/>
                  <a:gd name="connsiteY13" fmla="*/ 2103495 h 2524204"/>
                  <a:gd name="connsiteX14" fmla="*/ 6494691 w 6915400"/>
                  <a:gd name="connsiteY14" fmla="*/ 2524204 h 2524204"/>
                  <a:gd name="connsiteX15" fmla="*/ 6002024 w 6915400"/>
                  <a:gd name="connsiteY15" fmla="*/ 2524204 h 2524204"/>
                  <a:gd name="connsiteX16" fmla="*/ 5448616 w 6915400"/>
                  <a:gd name="connsiteY16" fmla="*/ 2524204 h 2524204"/>
                  <a:gd name="connsiteX17" fmla="*/ 4652250 w 6915400"/>
                  <a:gd name="connsiteY17" fmla="*/ 2524204 h 2524204"/>
                  <a:gd name="connsiteX18" fmla="*/ 4098843 w 6915400"/>
                  <a:gd name="connsiteY18" fmla="*/ 2524204 h 2524204"/>
                  <a:gd name="connsiteX19" fmla="*/ 3302476 w 6915400"/>
                  <a:gd name="connsiteY19" fmla="*/ 2524204 h 2524204"/>
                  <a:gd name="connsiteX20" fmla="*/ 2809809 w 6915400"/>
                  <a:gd name="connsiteY20" fmla="*/ 2524204 h 2524204"/>
                  <a:gd name="connsiteX21" fmla="*/ 2195662 w 6915400"/>
                  <a:gd name="connsiteY21" fmla="*/ 2524204 h 2524204"/>
                  <a:gd name="connsiteX22" fmla="*/ 1581514 w 6915400"/>
                  <a:gd name="connsiteY22" fmla="*/ 2524204 h 2524204"/>
                  <a:gd name="connsiteX23" fmla="*/ 420709 w 6915400"/>
                  <a:gd name="connsiteY23" fmla="*/ 2524204 h 2524204"/>
                  <a:gd name="connsiteX24" fmla="*/ 0 w 6915400"/>
                  <a:gd name="connsiteY24" fmla="*/ 2103495 h 2524204"/>
                  <a:gd name="connsiteX25" fmla="*/ 0 w 6915400"/>
                  <a:gd name="connsiteY25" fmla="*/ 1542566 h 2524204"/>
                  <a:gd name="connsiteX26" fmla="*/ 0 w 6915400"/>
                  <a:gd name="connsiteY26" fmla="*/ 964810 h 2524204"/>
                  <a:gd name="connsiteX27" fmla="*/ 0 w 6915400"/>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15400" h="2524204" fill="none" extrusionOk="0">
                    <a:moveTo>
                      <a:pt x="0" y="420709"/>
                    </a:moveTo>
                    <a:cubicBezTo>
                      <a:pt x="-20755" y="169978"/>
                      <a:pt x="183089" y="9087"/>
                      <a:pt x="420709" y="0"/>
                    </a:cubicBezTo>
                    <a:cubicBezTo>
                      <a:pt x="581434" y="-27307"/>
                      <a:pt x="878521" y="13882"/>
                      <a:pt x="1217076" y="0"/>
                    </a:cubicBezTo>
                    <a:cubicBezTo>
                      <a:pt x="1555631" y="-13882"/>
                      <a:pt x="1624462" y="-26312"/>
                      <a:pt x="1891962" y="0"/>
                    </a:cubicBezTo>
                    <a:cubicBezTo>
                      <a:pt x="2159462" y="26312"/>
                      <a:pt x="2218523" y="25514"/>
                      <a:pt x="2506109" y="0"/>
                    </a:cubicBezTo>
                    <a:cubicBezTo>
                      <a:pt x="2793695" y="-25514"/>
                      <a:pt x="2947302" y="-22172"/>
                      <a:pt x="3120257" y="0"/>
                    </a:cubicBezTo>
                    <a:cubicBezTo>
                      <a:pt x="3293212" y="22172"/>
                      <a:pt x="3513907" y="10819"/>
                      <a:pt x="3673664" y="0"/>
                    </a:cubicBezTo>
                    <a:cubicBezTo>
                      <a:pt x="3833421" y="-10819"/>
                      <a:pt x="4255521" y="27579"/>
                      <a:pt x="4409291" y="0"/>
                    </a:cubicBezTo>
                    <a:cubicBezTo>
                      <a:pt x="4563061" y="-27579"/>
                      <a:pt x="4935375" y="27845"/>
                      <a:pt x="5144917" y="0"/>
                    </a:cubicBezTo>
                    <a:cubicBezTo>
                      <a:pt x="5354459" y="-27845"/>
                      <a:pt x="5896959" y="51906"/>
                      <a:pt x="6494691" y="0"/>
                    </a:cubicBezTo>
                    <a:cubicBezTo>
                      <a:pt x="6765241" y="24734"/>
                      <a:pt x="6954134" y="172542"/>
                      <a:pt x="6915400" y="420709"/>
                    </a:cubicBezTo>
                    <a:cubicBezTo>
                      <a:pt x="6891550" y="655304"/>
                      <a:pt x="6926390" y="772352"/>
                      <a:pt x="6915400" y="947982"/>
                    </a:cubicBezTo>
                    <a:cubicBezTo>
                      <a:pt x="6904410" y="1123612"/>
                      <a:pt x="6930899" y="1304344"/>
                      <a:pt x="6915400" y="1542566"/>
                    </a:cubicBezTo>
                    <a:cubicBezTo>
                      <a:pt x="6899901" y="1780788"/>
                      <a:pt x="6933156" y="1827650"/>
                      <a:pt x="6915400" y="2103495"/>
                    </a:cubicBezTo>
                    <a:cubicBezTo>
                      <a:pt x="6891243" y="2321199"/>
                      <a:pt x="6744593" y="2508486"/>
                      <a:pt x="6494691" y="2524204"/>
                    </a:cubicBezTo>
                    <a:cubicBezTo>
                      <a:pt x="6360273" y="2501208"/>
                      <a:pt x="6172799" y="2530052"/>
                      <a:pt x="6002024" y="2524204"/>
                    </a:cubicBezTo>
                    <a:cubicBezTo>
                      <a:pt x="5831249" y="2518356"/>
                      <a:pt x="5603736" y="2520771"/>
                      <a:pt x="5448616" y="2524204"/>
                    </a:cubicBezTo>
                    <a:cubicBezTo>
                      <a:pt x="5293496" y="2527637"/>
                      <a:pt x="4885855" y="2535749"/>
                      <a:pt x="4652250" y="2524204"/>
                    </a:cubicBezTo>
                    <a:cubicBezTo>
                      <a:pt x="4418645" y="2512659"/>
                      <a:pt x="4239099" y="2536911"/>
                      <a:pt x="4098843" y="2524204"/>
                    </a:cubicBezTo>
                    <a:cubicBezTo>
                      <a:pt x="3958587" y="2511497"/>
                      <a:pt x="3663609" y="2516184"/>
                      <a:pt x="3302476" y="2524204"/>
                    </a:cubicBezTo>
                    <a:cubicBezTo>
                      <a:pt x="2941343" y="2532224"/>
                      <a:pt x="2967643" y="2533709"/>
                      <a:pt x="2809809" y="2524204"/>
                    </a:cubicBezTo>
                    <a:cubicBezTo>
                      <a:pt x="2651975" y="2514699"/>
                      <a:pt x="2459252" y="2552852"/>
                      <a:pt x="2195662" y="2524204"/>
                    </a:cubicBezTo>
                    <a:cubicBezTo>
                      <a:pt x="1932072" y="2495556"/>
                      <a:pt x="1812778" y="2552051"/>
                      <a:pt x="1581514" y="2524204"/>
                    </a:cubicBezTo>
                    <a:cubicBezTo>
                      <a:pt x="1350250" y="2496357"/>
                      <a:pt x="865906" y="2478335"/>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6915400" h="2524204" stroke="0" extrusionOk="0">
                    <a:moveTo>
                      <a:pt x="0" y="420709"/>
                    </a:moveTo>
                    <a:cubicBezTo>
                      <a:pt x="-9088" y="134401"/>
                      <a:pt x="160951" y="15017"/>
                      <a:pt x="420709" y="0"/>
                    </a:cubicBezTo>
                    <a:cubicBezTo>
                      <a:pt x="724411" y="-3632"/>
                      <a:pt x="886234" y="-19216"/>
                      <a:pt x="1095596" y="0"/>
                    </a:cubicBezTo>
                    <a:cubicBezTo>
                      <a:pt x="1304958" y="19216"/>
                      <a:pt x="1456767" y="6321"/>
                      <a:pt x="1649003" y="0"/>
                    </a:cubicBezTo>
                    <a:cubicBezTo>
                      <a:pt x="1841239" y="-6321"/>
                      <a:pt x="1997615" y="7215"/>
                      <a:pt x="2141671" y="0"/>
                    </a:cubicBezTo>
                    <a:cubicBezTo>
                      <a:pt x="2285727" y="-7215"/>
                      <a:pt x="2707261" y="31564"/>
                      <a:pt x="2877297" y="0"/>
                    </a:cubicBezTo>
                    <a:cubicBezTo>
                      <a:pt x="3047333" y="-31564"/>
                      <a:pt x="3372812" y="11549"/>
                      <a:pt x="3612924" y="0"/>
                    </a:cubicBezTo>
                    <a:cubicBezTo>
                      <a:pt x="3853036" y="-11549"/>
                      <a:pt x="4131063" y="13114"/>
                      <a:pt x="4287811" y="0"/>
                    </a:cubicBezTo>
                    <a:cubicBezTo>
                      <a:pt x="4444559" y="-13114"/>
                      <a:pt x="4759027" y="24232"/>
                      <a:pt x="4901958" y="0"/>
                    </a:cubicBezTo>
                    <a:cubicBezTo>
                      <a:pt x="5044889" y="-24232"/>
                      <a:pt x="5239320" y="11014"/>
                      <a:pt x="5516105" y="0"/>
                    </a:cubicBezTo>
                    <a:cubicBezTo>
                      <a:pt x="5792890" y="-11014"/>
                      <a:pt x="6133504" y="-37529"/>
                      <a:pt x="6494691" y="0"/>
                    </a:cubicBezTo>
                    <a:cubicBezTo>
                      <a:pt x="6703915" y="-15359"/>
                      <a:pt x="6874012" y="162311"/>
                      <a:pt x="6915400" y="420709"/>
                    </a:cubicBezTo>
                    <a:cubicBezTo>
                      <a:pt x="6902912" y="587654"/>
                      <a:pt x="6897524" y="781484"/>
                      <a:pt x="6915400" y="931154"/>
                    </a:cubicBezTo>
                    <a:cubicBezTo>
                      <a:pt x="6933276" y="1080824"/>
                      <a:pt x="6919056" y="1293431"/>
                      <a:pt x="6915400" y="1441599"/>
                    </a:cubicBezTo>
                    <a:cubicBezTo>
                      <a:pt x="6911744" y="1589768"/>
                      <a:pt x="6886991" y="1884775"/>
                      <a:pt x="6915400" y="2103495"/>
                    </a:cubicBezTo>
                    <a:cubicBezTo>
                      <a:pt x="6908679" y="2350787"/>
                      <a:pt x="6748282" y="2484309"/>
                      <a:pt x="6494691" y="2524204"/>
                    </a:cubicBezTo>
                    <a:cubicBezTo>
                      <a:pt x="6105525" y="2524462"/>
                      <a:pt x="6085198" y="2489759"/>
                      <a:pt x="5698324" y="2524204"/>
                    </a:cubicBezTo>
                    <a:cubicBezTo>
                      <a:pt x="5311450" y="2558649"/>
                      <a:pt x="5304206" y="2542084"/>
                      <a:pt x="5144917" y="2524204"/>
                    </a:cubicBezTo>
                    <a:cubicBezTo>
                      <a:pt x="4985628" y="2506324"/>
                      <a:pt x="4709390" y="2496566"/>
                      <a:pt x="4530770" y="2524204"/>
                    </a:cubicBezTo>
                    <a:cubicBezTo>
                      <a:pt x="4352150" y="2551842"/>
                      <a:pt x="4180774" y="2517277"/>
                      <a:pt x="4038103" y="2524204"/>
                    </a:cubicBezTo>
                    <a:cubicBezTo>
                      <a:pt x="3895432" y="2531131"/>
                      <a:pt x="3564502" y="2549985"/>
                      <a:pt x="3363216" y="2524204"/>
                    </a:cubicBezTo>
                    <a:cubicBezTo>
                      <a:pt x="3161930" y="2498423"/>
                      <a:pt x="3062481" y="2540083"/>
                      <a:pt x="2870548" y="2524204"/>
                    </a:cubicBezTo>
                    <a:cubicBezTo>
                      <a:pt x="2678615" y="2508325"/>
                      <a:pt x="2344728" y="2551373"/>
                      <a:pt x="2074182" y="2524204"/>
                    </a:cubicBezTo>
                    <a:cubicBezTo>
                      <a:pt x="1803636" y="2497035"/>
                      <a:pt x="1748186" y="2551112"/>
                      <a:pt x="1460035" y="2524204"/>
                    </a:cubicBezTo>
                    <a:cubicBezTo>
                      <a:pt x="1171884" y="2497296"/>
                      <a:pt x="842327" y="2488317"/>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9842"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2819742"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léo</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nhéo</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2004031" y="3889831"/>
            <a:ext cx="8213395" cy="1477328"/>
          </a:xfrm>
          <a:prstGeom prst="rect">
            <a:avLst/>
          </a:prstGeom>
          <a:noFill/>
        </p:spPr>
        <p:txBody>
          <a:bodyPr wrap="square" lIns="0" tIns="0" rIns="0" bIns="0" rtlCol="0">
            <a:spAutoFit/>
          </a:bodyPr>
          <a:lstStyle/>
          <a:p>
            <a:pPr lvl="0" algn="just"/>
            <a:r>
              <a:rPr lang="vi-VN" sz="4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Léo nhéo: tiếng gọi nhau từ xa, không rõ nhưng liên tiếp.</a:t>
            </a:r>
          </a:p>
        </p:txBody>
      </p:sp>
      <p:grpSp>
        <p:nvGrpSpPr>
          <p:cNvPr id="14" name="Group 13">
            <a:extLst>
              <a:ext uri="{FF2B5EF4-FFF2-40B4-BE49-F238E27FC236}">
                <a16:creationId xmlns:a16="http://schemas.microsoft.com/office/drawing/2014/main" id="{A37ACC05-0B95-6823-E105-468673D04287}"/>
              </a:ext>
            </a:extLst>
          </p:cNvPr>
          <p:cNvGrpSpPr/>
          <p:nvPr/>
        </p:nvGrpSpPr>
        <p:grpSpPr>
          <a:xfrm>
            <a:off x="3332818" y="76200"/>
            <a:ext cx="5526365" cy="1086132"/>
            <a:chOff x="3092880" y="0"/>
            <a:chExt cx="5699569" cy="1284494"/>
          </a:xfrm>
        </p:grpSpPr>
        <p:pic>
          <p:nvPicPr>
            <p:cNvPr id="15" name="Picture 14">
              <a:extLst>
                <a:ext uri="{FF2B5EF4-FFF2-40B4-BE49-F238E27FC236}">
                  <a16:creationId xmlns:a16="http://schemas.microsoft.com/office/drawing/2014/main" id="{148529E4-22CF-0B85-AEB0-7B788BDCA191}"/>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6" name="TextBox 15">
              <a:extLst>
                <a:ext uri="{FF2B5EF4-FFF2-40B4-BE49-F238E27FC236}">
                  <a16:creationId xmlns:a16="http://schemas.microsoft.com/office/drawing/2014/main" id="{E633EDCA-6B90-F546-259D-ED192D7329DF}"/>
                </a:ext>
              </a:extLst>
            </p:cNvPr>
            <p:cNvSpPr txBox="1"/>
            <p:nvPr/>
          </p:nvSpPr>
          <p:spPr>
            <a:xfrm>
              <a:off x="3769187"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217243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9387655-52FA-F878-C1B3-4DD81B6A44D1}"/>
              </a:ext>
            </a:extLst>
          </p:cNvPr>
          <p:cNvGrpSpPr/>
          <p:nvPr/>
        </p:nvGrpSpPr>
        <p:grpSpPr>
          <a:xfrm>
            <a:off x="623856" y="1027292"/>
            <a:ext cx="10944289" cy="5413015"/>
            <a:chOff x="-2897329" y="2562935"/>
            <a:chExt cx="6959259" cy="3831962"/>
          </a:xfrm>
        </p:grpSpPr>
        <p:grpSp>
          <p:nvGrpSpPr>
            <p:cNvPr id="39" name="Group 38">
              <a:extLst>
                <a:ext uri="{FF2B5EF4-FFF2-40B4-BE49-F238E27FC236}">
                  <a16:creationId xmlns:a16="http://schemas.microsoft.com/office/drawing/2014/main" id="{6BC3622A-69D5-D4EA-5891-2F4A200F6A4E}"/>
                </a:ext>
              </a:extLst>
            </p:cNvPr>
            <p:cNvGrpSpPr/>
            <p:nvPr/>
          </p:nvGrpSpPr>
          <p:grpSpPr>
            <a:xfrm>
              <a:off x="-2897329" y="2562935"/>
              <a:ext cx="6959259" cy="3831962"/>
              <a:chOff x="-2897329" y="2562935"/>
              <a:chExt cx="6959259" cy="3831962"/>
            </a:xfrm>
          </p:grpSpPr>
          <p:sp>
            <p:nvSpPr>
              <p:cNvPr id="41" name="Rectangle: Rounded Corners 40">
                <a:extLst>
                  <a:ext uri="{FF2B5EF4-FFF2-40B4-BE49-F238E27FC236}">
                    <a16:creationId xmlns:a16="http://schemas.microsoft.com/office/drawing/2014/main" id="{B4CC6C20-E72B-3941-5F4D-AD68257482A9}"/>
                  </a:ext>
                </a:extLst>
              </p:cNvPr>
              <p:cNvSpPr/>
              <p:nvPr/>
            </p:nvSpPr>
            <p:spPr>
              <a:xfrm>
                <a:off x="-2897329" y="3870693"/>
                <a:ext cx="6959259" cy="2524204"/>
              </a:xfrm>
              <a:custGeom>
                <a:avLst/>
                <a:gdLst>
                  <a:gd name="connsiteX0" fmla="*/ 0 w 6959259"/>
                  <a:gd name="connsiteY0" fmla="*/ 420709 h 2524204"/>
                  <a:gd name="connsiteX1" fmla="*/ 420709 w 6959259"/>
                  <a:gd name="connsiteY1" fmla="*/ 0 h 2524204"/>
                  <a:gd name="connsiteX2" fmla="*/ 1222826 w 6959259"/>
                  <a:gd name="connsiteY2" fmla="*/ 0 h 2524204"/>
                  <a:gd name="connsiteX3" fmla="*/ 1902586 w 6959259"/>
                  <a:gd name="connsiteY3" fmla="*/ 0 h 2524204"/>
                  <a:gd name="connsiteX4" fmla="*/ 2521168 w 6959259"/>
                  <a:gd name="connsiteY4" fmla="*/ 0 h 2524204"/>
                  <a:gd name="connsiteX5" fmla="*/ 3139749 w 6959259"/>
                  <a:gd name="connsiteY5" fmla="*/ 0 h 2524204"/>
                  <a:gd name="connsiteX6" fmla="*/ 3697153 w 6959259"/>
                  <a:gd name="connsiteY6" fmla="*/ 0 h 2524204"/>
                  <a:gd name="connsiteX7" fmla="*/ 4438091 w 6959259"/>
                  <a:gd name="connsiteY7" fmla="*/ 0 h 2524204"/>
                  <a:gd name="connsiteX8" fmla="*/ 5179030 w 6959259"/>
                  <a:gd name="connsiteY8" fmla="*/ 0 h 2524204"/>
                  <a:gd name="connsiteX9" fmla="*/ 6538550 w 6959259"/>
                  <a:gd name="connsiteY9" fmla="*/ 0 h 2524204"/>
                  <a:gd name="connsiteX10" fmla="*/ 6959259 w 6959259"/>
                  <a:gd name="connsiteY10" fmla="*/ 420709 h 2524204"/>
                  <a:gd name="connsiteX11" fmla="*/ 6959259 w 6959259"/>
                  <a:gd name="connsiteY11" fmla="*/ 947982 h 2524204"/>
                  <a:gd name="connsiteX12" fmla="*/ 6959259 w 6959259"/>
                  <a:gd name="connsiteY12" fmla="*/ 1542566 h 2524204"/>
                  <a:gd name="connsiteX13" fmla="*/ 6959259 w 6959259"/>
                  <a:gd name="connsiteY13" fmla="*/ 2103495 h 2524204"/>
                  <a:gd name="connsiteX14" fmla="*/ 6538550 w 6959259"/>
                  <a:gd name="connsiteY14" fmla="*/ 2524204 h 2524204"/>
                  <a:gd name="connsiteX15" fmla="*/ 6042325 w 6959259"/>
                  <a:gd name="connsiteY15" fmla="*/ 2524204 h 2524204"/>
                  <a:gd name="connsiteX16" fmla="*/ 5484922 w 6959259"/>
                  <a:gd name="connsiteY16" fmla="*/ 2524204 h 2524204"/>
                  <a:gd name="connsiteX17" fmla="*/ 4682805 w 6959259"/>
                  <a:gd name="connsiteY17" fmla="*/ 2524204 h 2524204"/>
                  <a:gd name="connsiteX18" fmla="*/ 4125402 w 6959259"/>
                  <a:gd name="connsiteY18" fmla="*/ 2524204 h 2524204"/>
                  <a:gd name="connsiteX19" fmla="*/ 3323285 w 6959259"/>
                  <a:gd name="connsiteY19" fmla="*/ 2524204 h 2524204"/>
                  <a:gd name="connsiteX20" fmla="*/ 2827060 w 6959259"/>
                  <a:gd name="connsiteY20" fmla="*/ 2524204 h 2524204"/>
                  <a:gd name="connsiteX21" fmla="*/ 2208478 w 6959259"/>
                  <a:gd name="connsiteY21" fmla="*/ 2524204 h 2524204"/>
                  <a:gd name="connsiteX22" fmla="*/ 1589896 w 6959259"/>
                  <a:gd name="connsiteY22" fmla="*/ 2524204 h 2524204"/>
                  <a:gd name="connsiteX23" fmla="*/ 420709 w 6959259"/>
                  <a:gd name="connsiteY23" fmla="*/ 2524204 h 2524204"/>
                  <a:gd name="connsiteX24" fmla="*/ 0 w 6959259"/>
                  <a:gd name="connsiteY24" fmla="*/ 2103495 h 2524204"/>
                  <a:gd name="connsiteX25" fmla="*/ 0 w 6959259"/>
                  <a:gd name="connsiteY25" fmla="*/ 1542566 h 2524204"/>
                  <a:gd name="connsiteX26" fmla="*/ 0 w 6959259"/>
                  <a:gd name="connsiteY26" fmla="*/ 964810 h 2524204"/>
                  <a:gd name="connsiteX27" fmla="*/ 0 w 6959259"/>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59259" h="2524204" fill="none" extrusionOk="0">
                    <a:moveTo>
                      <a:pt x="0" y="420709"/>
                    </a:moveTo>
                    <a:cubicBezTo>
                      <a:pt x="-20755" y="169978"/>
                      <a:pt x="183089" y="9087"/>
                      <a:pt x="420709" y="0"/>
                    </a:cubicBezTo>
                    <a:cubicBezTo>
                      <a:pt x="770575" y="30035"/>
                      <a:pt x="878734" y="-34846"/>
                      <a:pt x="1222826" y="0"/>
                    </a:cubicBezTo>
                    <a:cubicBezTo>
                      <a:pt x="1566918" y="34846"/>
                      <a:pt x="1615440" y="15393"/>
                      <a:pt x="1902586" y="0"/>
                    </a:cubicBezTo>
                    <a:cubicBezTo>
                      <a:pt x="2189732" y="-15393"/>
                      <a:pt x="2334365" y="24602"/>
                      <a:pt x="2521168" y="0"/>
                    </a:cubicBezTo>
                    <a:cubicBezTo>
                      <a:pt x="2707971" y="-24602"/>
                      <a:pt x="2836117" y="17026"/>
                      <a:pt x="3139749" y="0"/>
                    </a:cubicBezTo>
                    <a:cubicBezTo>
                      <a:pt x="3443381" y="-17026"/>
                      <a:pt x="3526247" y="6524"/>
                      <a:pt x="3697153" y="0"/>
                    </a:cubicBezTo>
                    <a:cubicBezTo>
                      <a:pt x="3868059" y="-6524"/>
                      <a:pt x="4194341" y="-21006"/>
                      <a:pt x="4438091" y="0"/>
                    </a:cubicBezTo>
                    <a:cubicBezTo>
                      <a:pt x="4681841" y="21006"/>
                      <a:pt x="4808638" y="-16840"/>
                      <a:pt x="5179030" y="0"/>
                    </a:cubicBezTo>
                    <a:cubicBezTo>
                      <a:pt x="5549422" y="16840"/>
                      <a:pt x="6170590" y="-2570"/>
                      <a:pt x="6538550" y="0"/>
                    </a:cubicBezTo>
                    <a:cubicBezTo>
                      <a:pt x="6809100" y="24734"/>
                      <a:pt x="6997993" y="172542"/>
                      <a:pt x="6959259" y="420709"/>
                    </a:cubicBezTo>
                    <a:cubicBezTo>
                      <a:pt x="6935409" y="655304"/>
                      <a:pt x="6970249" y="772352"/>
                      <a:pt x="6959259" y="947982"/>
                    </a:cubicBezTo>
                    <a:cubicBezTo>
                      <a:pt x="6948269" y="1123612"/>
                      <a:pt x="6974758" y="1304344"/>
                      <a:pt x="6959259" y="1542566"/>
                    </a:cubicBezTo>
                    <a:cubicBezTo>
                      <a:pt x="6943760" y="1780788"/>
                      <a:pt x="6977015" y="1827650"/>
                      <a:pt x="6959259" y="2103495"/>
                    </a:cubicBezTo>
                    <a:cubicBezTo>
                      <a:pt x="6935102" y="2321199"/>
                      <a:pt x="6788452" y="2508486"/>
                      <a:pt x="6538550" y="2524204"/>
                    </a:cubicBezTo>
                    <a:cubicBezTo>
                      <a:pt x="6384144" y="2527583"/>
                      <a:pt x="6223014" y="2512385"/>
                      <a:pt x="6042325" y="2524204"/>
                    </a:cubicBezTo>
                    <a:cubicBezTo>
                      <a:pt x="5861636" y="2536023"/>
                      <a:pt x="5661915" y="2534891"/>
                      <a:pt x="5484922" y="2524204"/>
                    </a:cubicBezTo>
                    <a:cubicBezTo>
                      <a:pt x="5307929" y="2513517"/>
                      <a:pt x="4929077" y="2547362"/>
                      <a:pt x="4682805" y="2524204"/>
                    </a:cubicBezTo>
                    <a:cubicBezTo>
                      <a:pt x="4436533" y="2501046"/>
                      <a:pt x="4401097" y="2548007"/>
                      <a:pt x="4125402" y="2524204"/>
                    </a:cubicBezTo>
                    <a:cubicBezTo>
                      <a:pt x="3849707" y="2500401"/>
                      <a:pt x="3508936" y="2531263"/>
                      <a:pt x="3323285" y="2524204"/>
                    </a:cubicBezTo>
                    <a:cubicBezTo>
                      <a:pt x="3137634" y="2517145"/>
                      <a:pt x="3004495" y="2532934"/>
                      <a:pt x="2827060" y="2524204"/>
                    </a:cubicBezTo>
                    <a:cubicBezTo>
                      <a:pt x="2649625" y="2515474"/>
                      <a:pt x="2396633" y="2536631"/>
                      <a:pt x="2208478" y="2524204"/>
                    </a:cubicBezTo>
                    <a:cubicBezTo>
                      <a:pt x="2020323" y="2511777"/>
                      <a:pt x="1804781" y="2514956"/>
                      <a:pt x="1589896" y="2524204"/>
                    </a:cubicBezTo>
                    <a:cubicBezTo>
                      <a:pt x="1375011" y="2533452"/>
                      <a:pt x="716264" y="2579603"/>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6959259" h="2524204" stroke="0" extrusionOk="0">
                    <a:moveTo>
                      <a:pt x="0" y="420709"/>
                    </a:moveTo>
                    <a:cubicBezTo>
                      <a:pt x="-9088" y="134401"/>
                      <a:pt x="160951" y="15017"/>
                      <a:pt x="420709" y="0"/>
                    </a:cubicBezTo>
                    <a:cubicBezTo>
                      <a:pt x="717000" y="18601"/>
                      <a:pt x="770051" y="20927"/>
                      <a:pt x="1100469" y="0"/>
                    </a:cubicBezTo>
                    <a:cubicBezTo>
                      <a:pt x="1430887" y="-20927"/>
                      <a:pt x="1498522" y="11567"/>
                      <a:pt x="1657872" y="0"/>
                    </a:cubicBezTo>
                    <a:cubicBezTo>
                      <a:pt x="1817222" y="-11567"/>
                      <a:pt x="1938274" y="9533"/>
                      <a:pt x="2154097" y="0"/>
                    </a:cubicBezTo>
                    <a:cubicBezTo>
                      <a:pt x="2369920" y="-9533"/>
                      <a:pt x="2667687" y="-27709"/>
                      <a:pt x="2895036" y="0"/>
                    </a:cubicBezTo>
                    <a:cubicBezTo>
                      <a:pt x="3122385" y="27709"/>
                      <a:pt x="3285982" y="744"/>
                      <a:pt x="3635974" y="0"/>
                    </a:cubicBezTo>
                    <a:cubicBezTo>
                      <a:pt x="3985966" y="-744"/>
                      <a:pt x="4032783" y="-24152"/>
                      <a:pt x="4315734" y="0"/>
                    </a:cubicBezTo>
                    <a:cubicBezTo>
                      <a:pt x="4598685" y="24152"/>
                      <a:pt x="4701742" y="-19633"/>
                      <a:pt x="4934316" y="0"/>
                    </a:cubicBezTo>
                    <a:cubicBezTo>
                      <a:pt x="5166890" y="19633"/>
                      <a:pt x="5421317" y="9172"/>
                      <a:pt x="5552898" y="0"/>
                    </a:cubicBezTo>
                    <a:cubicBezTo>
                      <a:pt x="5684479" y="-9172"/>
                      <a:pt x="6196776" y="-45843"/>
                      <a:pt x="6538550" y="0"/>
                    </a:cubicBezTo>
                    <a:cubicBezTo>
                      <a:pt x="6747774" y="-15359"/>
                      <a:pt x="6917871" y="162311"/>
                      <a:pt x="6959259" y="420709"/>
                    </a:cubicBezTo>
                    <a:cubicBezTo>
                      <a:pt x="6946771" y="587654"/>
                      <a:pt x="6941383" y="781484"/>
                      <a:pt x="6959259" y="931154"/>
                    </a:cubicBezTo>
                    <a:cubicBezTo>
                      <a:pt x="6977135" y="1080824"/>
                      <a:pt x="6962915" y="1293431"/>
                      <a:pt x="6959259" y="1441599"/>
                    </a:cubicBezTo>
                    <a:cubicBezTo>
                      <a:pt x="6955603" y="1589768"/>
                      <a:pt x="6930850" y="1884775"/>
                      <a:pt x="6959259" y="2103495"/>
                    </a:cubicBezTo>
                    <a:cubicBezTo>
                      <a:pt x="6952538" y="2350787"/>
                      <a:pt x="6792141" y="2484309"/>
                      <a:pt x="6538550" y="2524204"/>
                    </a:cubicBezTo>
                    <a:cubicBezTo>
                      <a:pt x="6311349" y="2492820"/>
                      <a:pt x="5940804" y="2560633"/>
                      <a:pt x="5736433" y="2524204"/>
                    </a:cubicBezTo>
                    <a:cubicBezTo>
                      <a:pt x="5532062" y="2487775"/>
                      <a:pt x="5403575" y="2538474"/>
                      <a:pt x="5179030" y="2524204"/>
                    </a:cubicBezTo>
                    <a:cubicBezTo>
                      <a:pt x="4954485" y="2509934"/>
                      <a:pt x="4764052" y="2540475"/>
                      <a:pt x="4560448" y="2524204"/>
                    </a:cubicBezTo>
                    <a:cubicBezTo>
                      <a:pt x="4356844" y="2507933"/>
                      <a:pt x="4215254" y="2510780"/>
                      <a:pt x="4064223" y="2524204"/>
                    </a:cubicBezTo>
                    <a:cubicBezTo>
                      <a:pt x="3913193" y="2537628"/>
                      <a:pt x="3560096" y="2521765"/>
                      <a:pt x="3384463" y="2524204"/>
                    </a:cubicBezTo>
                    <a:cubicBezTo>
                      <a:pt x="3208830" y="2526643"/>
                      <a:pt x="3110573" y="2529090"/>
                      <a:pt x="2888238" y="2524204"/>
                    </a:cubicBezTo>
                    <a:cubicBezTo>
                      <a:pt x="2665904" y="2519318"/>
                      <a:pt x="2475183" y="2542372"/>
                      <a:pt x="2086121" y="2524204"/>
                    </a:cubicBezTo>
                    <a:cubicBezTo>
                      <a:pt x="1697059" y="2506036"/>
                      <a:pt x="1674055" y="2494893"/>
                      <a:pt x="1467540" y="2524204"/>
                    </a:cubicBezTo>
                    <a:cubicBezTo>
                      <a:pt x="1261025" y="2553515"/>
                      <a:pt x="933401" y="2514866"/>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Graphic 41">
                <a:extLst>
                  <a:ext uri="{FF2B5EF4-FFF2-40B4-BE49-F238E27FC236}">
                    <a16:creationId xmlns:a16="http://schemas.microsoft.com/office/drawing/2014/main" id="{D4443500-43FF-317D-0C5E-0536F9F3BA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598" y="2562935"/>
                <a:ext cx="2693797" cy="1801994"/>
              </a:xfrm>
              <a:prstGeom prst="rect">
                <a:avLst/>
              </a:prstGeom>
            </p:spPr>
          </p:pic>
        </p:grpSp>
        <p:sp>
          <p:nvSpPr>
            <p:cNvPr id="40" name="TextBox 39">
              <a:extLst>
                <a:ext uri="{FF2B5EF4-FFF2-40B4-BE49-F238E27FC236}">
                  <a16:creationId xmlns:a16="http://schemas.microsoft.com/office/drawing/2014/main" id="{9E0E55BD-2AAA-0650-D732-1BD5B23BDDA4}"/>
                </a:ext>
              </a:extLst>
            </p:cNvPr>
            <p:cNvSpPr txBox="1"/>
            <p:nvPr/>
          </p:nvSpPr>
          <p:spPr>
            <a:xfrm>
              <a:off x="-884698"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nhộn</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3" name="TextBox 42">
            <a:extLst>
              <a:ext uri="{FF2B5EF4-FFF2-40B4-BE49-F238E27FC236}">
                <a16:creationId xmlns:a16="http://schemas.microsoft.com/office/drawing/2014/main" id="{8E3ADAE5-6E55-7B20-BB9D-F53635944568}"/>
              </a:ext>
            </a:extLst>
          </p:cNvPr>
          <p:cNvSpPr txBox="1"/>
          <p:nvPr/>
        </p:nvSpPr>
        <p:spPr>
          <a:xfrm>
            <a:off x="1972918" y="4066546"/>
            <a:ext cx="8763000" cy="1015663"/>
          </a:xfrm>
          <a:prstGeom prst="rect">
            <a:avLst/>
          </a:prstGeom>
          <a:noFill/>
        </p:spPr>
        <p:txBody>
          <a:bodyPr wrap="square" lIns="0" tIns="0" rIns="0" bIns="0" rtlCol="0">
            <a:spAutoFit/>
          </a:bodyPr>
          <a:lstStyle/>
          <a:p>
            <a:pPr lvl="0" algn="ctr"/>
            <a:r>
              <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a:t>
            </a:r>
            <a:r>
              <a:rPr lang="vi-VN"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ui và có chút ồn ào.</a:t>
            </a:r>
            <a:endParaRPr kumimoji="0" lang="en-US" sz="6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B8BCCE37-639C-4FB9-ECA4-93503969564E}"/>
              </a:ext>
            </a:extLst>
          </p:cNvPr>
          <p:cNvGrpSpPr/>
          <p:nvPr/>
        </p:nvGrpSpPr>
        <p:grpSpPr>
          <a:xfrm>
            <a:off x="3332818" y="76200"/>
            <a:ext cx="5526365" cy="1086132"/>
            <a:chOff x="3092880" y="0"/>
            <a:chExt cx="5699569" cy="1284494"/>
          </a:xfrm>
        </p:grpSpPr>
        <p:pic>
          <p:nvPicPr>
            <p:cNvPr id="12" name="Picture 11">
              <a:extLst>
                <a:ext uri="{FF2B5EF4-FFF2-40B4-BE49-F238E27FC236}">
                  <a16:creationId xmlns:a16="http://schemas.microsoft.com/office/drawing/2014/main" id="{DAFD7DB9-84F2-A73A-82BC-D8E1941E7D0D}"/>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3" name="TextBox 12">
              <a:extLst>
                <a:ext uri="{FF2B5EF4-FFF2-40B4-BE49-F238E27FC236}">
                  <a16:creationId xmlns:a16="http://schemas.microsoft.com/office/drawing/2014/main" id="{F5675425-F659-A59F-27A7-B397671A195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974839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050B5E-9707-B613-D194-72AE5E05DA11}"/>
              </a:ext>
            </a:extLst>
          </p:cNvPr>
          <p:cNvGrpSpPr/>
          <p:nvPr/>
        </p:nvGrpSpPr>
        <p:grpSpPr>
          <a:xfrm>
            <a:off x="413437" y="952500"/>
            <a:ext cx="5266472" cy="2209800"/>
            <a:chOff x="304800" y="1066800"/>
            <a:chExt cx="5266472" cy="2209800"/>
          </a:xfrm>
        </p:grpSpPr>
        <p:grpSp>
          <p:nvGrpSpPr>
            <p:cNvPr id="6" name="Group 5">
              <a:extLst>
                <a:ext uri="{FF2B5EF4-FFF2-40B4-BE49-F238E27FC236}">
                  <a16:creationId xmlns:a16="http://schemas.microsoft.com/office/drawing/2014/main" id="{4395EBE6-3526-1906-B1D5-F72F8BB712A5}"/>
                </a:ext>
              </a:extLst>
            </p:cNvPr>
            <p:cNvGrpSpPr/>
            <p:nvPr/>
          </p:nvGrpSpPr>
          <p:grpSpPr>
            <a:xfrm>
              <a:off x="806238" y="1562100"/>
              <a:ext cx="4765034" cy="1514062"/>
              <a:chOff x="1826053" y="791308"/>
              <a:chExt cx="8539894" cy="1226912"/>
            </a:xfrm>
          </p:grpSpPr>
          <p:sp>
            <p:nvSpPr>
              <p:cNvPr id="7" name="Freeform: Shape 6">
                <a:extLst>
                  <a:ext uri="{FF2B5EF4-FFF2-40B4-BE49-F238E27FC236}">
                    <a16:creationId xmlns:a16="http://schemas.microsoft.com/office/drawing/2014/main" id="{1BE3E991-91C2-CA80-09F0-31A6E09E8212}"/>
                  </a:ext>
                </a:extLst>
              </p:cNvPr>
              <p:cNvSpPr/>
              <p:nvPr/>
            </p:nvSpPr>
            <p:spPr>
              <a:xfrm>
                <a:off x="1826053" y="791308"/>
                <a:ext cx="8539894" cy="122691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EB51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211C9DAD-800D-5AEC-5060-3E102AE48811}"/>
                  </a:ext>
                </a:extLst>
              </p:cNvPr>
              <p:cNvSpPr txBox="1"/>
              <p:nvPr/>
            </p:nvSpPr>
            <p:spPr>
              <a:xfrm>
                <a:off x="2309583" y="1134011"/>
                <a:ext cx="7838975" cy="598573"/>
              </a:xfrm>
              <a:prstGeom prst="rect">
                <a:avLst/>
              </a:prstGeom>
              <a:noFill/>
            </p:spPr>
            <p:txBody>
              <a:bodyPr wrap="square" lIns="0" tIns="0" rIns="0" bIns="0" rtlCol="0">
                <a:spAutoFit/>
              </a:bodyPr>
              <a:lstStyle/>
              <a:p>
                <a:pPr marL="0" marR="0" algn="just">
                  <a:spcBef>
                    <a:spcPts val="0"/>
                  </a:spcBef>
                  <a:spcAft>
                    <a:spcPts val="0"/>
                  </a:spcAft>
                </a:pP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Nơi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xưa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rừng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bây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thay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đổi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như</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3"/>
            <a:stretch>
              <a:fillRect/>
            </a:stretch>
          </p:blipFill>
          <p:spPr>
            <a:xfrm>
              <a:off x="304800" y="1066800"/>
              <a:ext cx="1000225" cy="2209800"/>
            </a:xfrm>
            <a:prstGeom prst="rect">
              <a:avLst/>
            </a:prstGeom>
          </p:spPr>
        </p:pic>
      </p:grpSp>
      <p:grpSp>
        <p:nvGrpSpPr>
          <p:cNvPr id="5" name="Group 4">
            <a:extLst>
              <a:ext uri="{FF2B5EF4-FFF2-40B4-BE49-F238E27FC236}">
                <a16:creationId xmlns:a16="http://schemas.microsoft.com/office/drawing/2014/main" id="{158D468E-BE8C-1EDE-76A3-B5020012AC84}"/>
              </a:ext>
            </a:extLst>
          </p:cNvPr>
          <p:cNvGrpSpPr/>
          <p:nvPr/>
        </p:nvGrpSpPr>
        <p:grpSpPr>
          <a:xfrm>
            <a:off x="6665150" y="892865"/>
            <a:ext cx="5192926" cy="2209800"/>
            <a:chOff x="6477000" y="1066800"/>
            <a:chExt cx="5192926" cy="2209800"/>
          </a:xfrm>
        </p:grpSpPr>
        <p:grpSp>
          <p:nvGrpSpPr>
            <p:cNvPr id="9" name="Group 8">
              <a:extLst>
                <a:ext uri="{FF2B5EF4-FFF2-40B4-BE49-F238E27FC236}">
                  <a16:creationId xmlns:a16="http://schemas.microsoft.com/office/drawing/2014/main" id="{62A337D5-CFDC-794A-3CFA-E2D551163599}"/>
                </a:ext>
              </a:extLst>
            </p:cNvPr>
            <p:cNvGrpSpPr/>
            <p:nvPr/>
          </p:nvGrpSpPr>
          <p:grpSpPr>
            <a:xfrm>
              <a:off x="6904892" y="1562100"/>
              <a:ext cx="4765034" cy="1633331"/>
              <a:chOff x="1826053" y="791308"/>
              <a:chExt cx="8539894" cy="1323561"/>
            </a:xfrm>
          </p:grpSpPr>
          <p:sp>
            <p:nvSpPr>
              <p:cNvPr id="10" name="Freeform: Shape 9">
                <a:extLst>
                  <a:ext uri="{FF2B5EF4-FFF2-40B4-BE49-F238E27FC236}">
                    <a16:creationId xmlns:a16="http://schemas.microsoft.com/office/drawing/2014/main" id="{F2AD5324-BD01-4E37-6BEC-74FB0C423129}"/>
                  </a:ext>
                </a:extLst>
              </p:cNvPr>
              <p:cNvSpPr/>
              <p:nvPr/>
            </p:nvSpPr>
            <p:spPr>
              <a:xfrm>
                <a:off x="1826053" y="791308"/>
                <a:ext cx="8539894" cy="132356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ECA3967F-8FC4-970E-AB9A-2A18223E8421}"/>
                  </a:ext>
                </a:extLst>
              </p:cNvPr>
              <p:cNvSpPr txBox="1"/>
              <p:nvPr/>
            </p:nvSpPr>
            <p:spPr>
              <a:xfrm>
                <a:off x="2487712" y="1150119"/>
                <a:ext cx="7838975" cy="897859"/>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miêu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sự</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xuất</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hiện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tầng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0" name="Picture 29">
              <a:extLst>
                <a:ext uri="{FF2B5EF4-FFF2-40B4-BE49-F238E27FC236}">
                  <a16:creationId xmlns:a16="http://schemas.microsoft.com/office/drawing/2014/main" id="{681080A2-DEA5-EAD2-6D81-7341F3B5B1F1}"/>
                </a:ext>
              </a:extLst>
            </p:cNvPr>
            <p:cNvPicPr>
              <a:picLocks noChangeAspect="1"/>
            </p:cNvPicPr>
            <p:nvPr/>
          </p:nvPicPr>
          <p:blipFill>
            <a:blip r:embed="rId4"/>
            <a:stretch>
              <a:fillRect/>
            </a:stretch>
          </p:blipFill>
          <p:spPr>
            <a:xfrm>
              <a:off x="6477000" y="1066800"/>
              <a:ext cx="998502" cy="2209800"/>
            </a:xfrm>
            <a:prstGeom prst="rect">
              <a:avLst/>
            </a:prstGeom>
          </p:spPr>
        </p:pic>
      </p:grpSp>
      <p:grpSp>
        <p:nvGrpSpPr>
          <p:cNvPr id="18" name="Group 17">
            <a:extLst>
              <a:ext uri="{FF2B5EF4-FFF2-40B4-BE49-F238E27FC236}">
                <a16:creationId xmlns:a16="http://schemas.microsoft.com/office/drawing/2014/main" id="{B3B6AE57-289A-75E1-D84C-FCE0E3E0BA88}"/>
              </a:ext>
            </a:extLst>
          </p:cNvPr>
          <p:cNvGrpSpPr/>
          <p:nvPr/>
        </p:nvGrpSpPr>
        <p:grpSpPr>
          <a:xfrm>
            <a:off x="403498" y="2869095"/>
            <a:ext cx="5266472" cy="2209800"/>
            <a:chOff x="304800" y="3657600"/>
            <a:chExt cx="5266472" cy="2209800"/>
          </a:xfrm>
        </p:grpSpPr>
        <p:grpSp>
          <p:nvGrpSpPr>
            <p:cNvPr id="15" name="Group 14">
              <a:extLst>
                <a:ext uri="{FF2B5EF4-FFF2-40B4-BE49-F238E27FC236}">
                  <a16:creationId xmlns:a16="http://schemas.microsoft.com/office/drawing/2014/main" id="{0154F291-D4B9-1647-908F-B0F99B2F2F49}"/>
                </a:ext>
              </a:extLst>
            </p:cNvPr>
            <p:cNvGrpSpPr/>
            <p:nvPr/>
          </p:nvGrpSpPr>
          <p:grpSpPr>
            <a:xfrm>
              <a:off x="806238" y="4085038"/>
              <a:ext cx="4765034" cy="1663093"/>
              <a:chOff x="1826053" y="791309"/>
              <a:chExt cx="8539894" cy="1347679"/>
            </a:xfrm>
          </p:grpSpPr>
          <p:sp>
            <p:nvSpPr>
              <p:cNvPr id="16" name="Freeform: Shape 15">
                <a:extLst>
                  <a:ext uri="{FF2B5EF4-FFF2-40B4-BE49-F238E27FC236}">
                    <a16:creationId xmlns:a16="http://schemas.microsoft.com/office/drawing/2014/main" id="{CF093DF3-CC7B-1669-209C-3AF9674C06EA}"/>
                  </a:ext>
                </a:extLst>
              </p:cNvPr>
              <p:cNvSpPr/>
              <p:nvPr/>
            </p:nvSpPr>
            <p:spPr>
              <a:xfrm>
                <a:off x="1826053" y="791309"/>
                <a:ext cx="8539894" cy="134767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D9E681C7-5DB8-7C6F-2AC6-682E6D5FC57B}"/>
                  </a:ext>
                </a:extLst>
              </p:cNvPr>
              <p:cNvSpPr txBox="1"/>
              <p:nvPr/>
            </p:nvSpPr>
            <p:spPr>
              <a:xfrm>
                <a:off x="2448651" y="1067051"/>
                <a:ext cx="7695178" cy="89785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bầy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sẻ</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quả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2" name="Picture 31">
              <a:extLst>
                <a:ext uri="{FF2B5EF4-FFF2-40B4-BE49-F238E27FC236}">
                  <a16:creationId xmlns:a16="http://schemas.microsoft.com/office/drawing/2014/main" id="{3B7C3D45-528B-291C-628A-F9E0968BC5AB}"/>
                </a:ext>
              </a:extLst>
            </p:cNvPr>
            <p:cNvPicPr>
              <a:picLocks noChangeAspect="1"/>
            </p:cNvPicPr>
            <p:nvPr/>
          </p:nvPicPr>
          <p:blipFill>
            <a:blip r:embed="rId5"/>
            <a:stretch>
              <a:fillRect/>
            </a:stretch>
          </p:blipFill>
          <p:spPr>
            <a:xfrm>
              <a:off x="304800" y="3657600"/>
              <a:ext cx="998741" cy="2209800"/>
            </a:xfrm>
            <a:prstGeom prst="rect">
              <a:avLst/>
            </a:prstGeom>
          </p:spPr>
        </p:pic>
      </p:grpSp>
      <p:grpSp>
        <p:nvGrpSpPr>
          <p:cNvPr id="19" name="Group 18">
            <a:extLst>
              <a:ext uri="{FF2B5EF4-FFF2-40B4-BE49-F238E27FC236}">
                <a16:creationId xmlns:a16="http://schemas.microsoft.com/office/drawing/2014/main" id="{25297A7C-1A7A-C11E-89EB-8A731F73C10A}"/>
              </a:ext>
            </a:extLst>
          </p:cNvPr>
          <p:cNvGrpSpPr/>
          <p:nvPr/>
        </p:nvGrpSpPr>
        <p:grpSpPr>
          <a:xfrm>
            <a:off x="6635332" y="2739886"/>
            <a:ext cx="5281684" cy="2269436"/>
            <a:chOff x="6477000" y="3657600"/>
            <a:chExt cx="5281684" cy="2269436"/>
          </a:xfrm>
        </p:grpSpPr>
        <p:grpSp>
          <p:nvGrpSpPr>
            <p:cNvPr id="12" name="Group 11">
              <a:extLst>
                <a:ext uri="{FF2B5EF4-FFF2-40B4-BE49-F238E27FC236}">
                  <a16:creationId xmlns:a16="http://schemas.microsoft.com/office/drawing/2014/main" id="{EB2B7669-2406-832D-D1F8-A3E2A7D4B436}"/>
                </a:ext>
              </a:extLst>
            </p:cNvPr>
            <p:cNvGrpSpPr/>
            <p:nvPr/>
          </p:nvGrpSpPr>
          <p:grpSpPr>
            <a:xfrm>
              <a:off x="6904891" y="4159332"/>
              <a:ext cx="4853793" cy="1767704"/>
              <a:chOff x="1826051" y="791308"/>
              <a:chExt cx="8698968" cy="1432450"/>
            </a:xfrm>
          </p:grpSpPr>
          <p:sp>
            <p:nvSpPr>
              <p:cNvPr id="13" name="Freeform: Shape 12">
                <a:extLst>
                  <a:ext uri="{FF2B5EF4-FFF2-40B4-BE49-F238E27FC236}">
                    <a16:creationId xmlns:a16="http://schemas.microsoft.com/office/drawing/2014/main" id="{75607EAA-6E09-AD26-4170-B55EB7DA0BF2}"/>
                  </a:ext>
                </a:extLst>
              </p:cNvPr>
              <p:cNvSpPr/>
              <p:nvPr/>
            </p:nvSpPr>
            <p:spPr>
              <a:xfrm>
                <a:off x="1826051" y="791308"/>
                <a:ext cx="8698968" cy="143245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96BABD4E-3DE3-D21A-F9E2-D004BF248ECB}"/>
                  </a:ext>
                </a:extLst>
              </p:cNvPr>
              <p:cNvSpPr txBox="1"/>
              <p:nvPr/>
            </p:nvSpPr>
            <p:spPr>
              <a:xfrm>
                <a:off x="2274813" y="980983"/>
                <a:ext cx="7893951" cy="1197145"/>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Sau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bị</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ốm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sân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thượng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bên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cảnh</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4" name="Picture 33">
              <a:extLst>
                <a:ext uri="{FF2B5EF4-FFF2-40B4-BE49-F238E27FC236}">
                  <a16:creationId xmlns:a16="http://schemas.microsoft.com/office/drawing/2014/main" id="{B6D2C443-B560-6848-F1BD-3693D59F224A}"/>
                </a:ext>
              </a:extLst>
            </p:cNvPr>
            <p:cNvPicPr>
              <a:picLocks noChangeAspect="1"/>
            </p:cNvPicPr>
            <p:nvPr/>
          </p:nvPicPr>
          <p:blipFill>
            <a:blip r:embed="rId6"/>
            <a:stretch>
              <a:fillRect/>
            </a:stretch>
          </p:blipFill>
          <p:spPr>
            <a:xfrm>
              <a:off x="6477000" y="3657600"/>
              <a:ext cx="1000225" cy="2212584"/>
            </a:xfrm>
            <a:prstGeom prst="rect">
              <a:avLst/>
            </a:prstGeom>
          </p:spPr>
        </p:pic>
      </p:grpSp>
      <p:grpSp>
        <p:nvGrpSpPr>
          <p:cNvPr id="26" name="Group 25">
            <a:extLst>
              <a:ext uri="{FF2B5EF4-FFF2-40B4-BE49-F238E27FC236}">
                <a16:creationId xmlns:a16="http://schemas.microsoft.com/office/drawing/2014/main" id="{DB6BDC44-2117-E793-A909-BD71553C59D2}"/>
              </a:ext>
            </a:extLst>
          </p:cNvPr>
          <p:cNvGrpSpPr/>
          <p:nvPr/>
        </p:nvGrpSpPr>
        <p:grpSpPr>
          <a:xfrm>
            <a:off x="3332818" y="76200"/>
            <a:ext cx="5526365" cy="1086132"/>
            <a:chOff x="3092880" y="0"/>
            <a:chExt cx="5699569" cy="1284494"/>
          </a:xfrm>
        </p:grpSpPr>
        <p:pic>
          <p:nvPicPr>
            <p:cNvPr id="27" name="Picture 26">
              <a:extLst>
                <a:ext uri="{FF2B5EF4-FFF2-40B4-BE49-F238E27FC236}">
                  <a16:creationId xmlns:a16="http://schemas.microsoft.com/office/drawing/2014/main" id="{840D59AF-1B9B-3E55-3CB4-F3C14E348B7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28" name="TextBox 27">
              <a:extLst>
                <a:ext uri="{FF2B5EF4-FFF2-40B4-BE49-F238E27FC236}">
                  <a16:creationId xmlns:a16="http://schemas.microsoft.com/office/drawing/2014/main" id="{D16278FC-4021-11F5-CC66-1B838E90A91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4A3CF964-CAD3-43BA-A2AB-F3CE532711A9}"/>
              </a:ext>
            </a:extLst>
          </p:cNvPr>
          <p:cNvGrpSpPr/>
          <p:nvPr/>
        </p:nvGrpSpPr>
        <p:grpSpPr>
          <a:xfrm>
            <a:off x="3040681" y="4792317"/>
            <a:ext cx="6017515" cy="2209800"/>
            <a:chOff x="3040681" y="4792317"/>
            <a:chExt cx="5044497" cy="2209800"/>
          </a:xfrm>
        </p:grpSpPr>
        <p:sp>
          <p:nvSpPr>
            <p:cNvPr id="35" name="Freeform: Shape 34">
              <a:extLst>
                <a:ext uri="{FF2B5EF4-FFF2-40B4-BE49-F238E27FC236}">
                  <a16:creationId xmlns:a16="http://schemas.microsoft.com/office/drawing/2014/main" id="{FA137A1E-6549-4642-A364-B49FB379B0BF}"/>
                </a:ext>
              </a:extLst>
            </p:cNvPr>
            <p:cNvSpPr/>
            <p:nvPr/>
          </p:nvSpPr>
          <p:spPr>
            <a:xfrm>
              <a:off x="3320144" y="4966305"/>
              <a:ext cx="4765034" cy="1891695"/>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6" name="Picture 35">
              <a:extLst>
                <a:ext uri="{FF2B5EF4-FFF2-40B4-BE49-F238E27FC236}">
                  <a16:creationId xmlns:a16="http://schemas.microsoft.com/office/drawing/2014/main" id="{78B8FCDB-C107-44F7-B5A4-F71412BDC88E}"/>
                </a:ext>
              </a:extLst>
            </p:cNvPr>
            <p:cNvPicPr>
              <a:picLocks noChangeAspect="1"/>
            </p:cNvPicPr>
            <p:nvPr/>
          </p:nvPicPr>
          <p:blipFill>
            <a:blip r:embed="rId3"/>
            <a:stretch>
              <a:fillRect/>
            </a:stretch>
          </p:blipFill>
          <p:spPr>
            <a:xfrm>
              <a:off x="3040681" y="4792317"/>
              <a:ext cx="1000225" cy="2209800"/>
            </a:xfrm>
            <a:prstGeom prst="rect">
              <a:avLst/>
            </a:prstGeom>
          </p:spPr>
        </p:pic>
        <p:sp>
          <p:nvSpPr>
            <p:cNvPr id="37" name="Rectangle: Rounded Corners 36">
              <a:extLst>
                <a:ext uri="{FF2B5EF4-FFF2-40B4-BE49-F238E27FC236}">
                  <a16:creationId xmlns:a16="http://schemas.microsoft.com/office/drawing/2014/main" id="{674967F5-0A96-43E4-98B0-DDBAA40D9859}"/>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38" name="TextBox 37">
              <a:extLst>
                <a:ext uri="{FF2B5EF4-FFF2-40B4-BE49-F238E27FC236}">
                  <a16:creationId xmlns:a16="http://schemas.microsoft.com/office/drawing/2014/main" id="{1A44D8E2-B2EE-4665-8814-52364DECCBC4}"/>
                </a:ext>
              </a:extLst>
            </p:cNvPr>
            <p:cNvSpPr txBox="1"/>
            <p:nvPr/>
          </p:nvSpPr>
          <p:spPr>
            <a:xfrm>
              <a:off x="3969111" y="5336401"/>
              <a:ext cx="3729737" cy="1107996"/>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Theo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hiểu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408590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90"/>
                                          </p:val>
                                        </p:tav>
                                        <p:tav tm="100000">
                                          <p:val>
                                            <p:fltVal val="0"/>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1000" fill="hold"/>
                                        <p:tgtEl>
                                          <p:spTgt spid="33"/>
                                        </p:tgtEl>
                                        <p:attrNameLst>
                                          <p:attrName>ppt_w</p:attrName>
                                        </p:attrNameLst>
                                      </p:cBhvr>
                                      <p:tavLst>
                                        <p:tav tm="0">
                                          <p:val>
                                            <p:fltVal val="0"/>
                                          </p:val>
                                        </p:tav>
                                        <p:tav tm="100000">
                                          <p:val>
                                            <p:strVal val="#ppt_w"/>
                                          </p:val>
                                        </p:tav>
                                      </p:tavLst>
                                    </p:anim>
                                    <p:anim calcmode="lin" valueType="num">
                                      <p:cBhvr>
                                        <p:cTn id="47" dur="1000" fill="hold"/>
                                        <p:tgtEl>
                                          <p:spTgt spid="33"/>
                                        </p:tgtEl>
                                        <p:attrNameLst>
                                          <p:attrName>ppt_h</p:attrName>
                                        </p:attrNameLst>
                                      </p:cBhvr>
                                      <p:tavLst>
                                        <p:tav tm="0">
                                          <p:val>
                                            <p:fltVal val="0"/>
                                          </p:val>
                                        </p:tav>
                                        <p:tav tm="100000">
                                          <p:val>
                                            <p:strVal val="#ppt_h"/>
                                          </p:val>
                                        </p:tav>
                                      </p:tavLst>
                                    </p:anim>
                                    <p:anim calcmode="lin" valueType="num">
                                      <p:cBhvr>
                                        <p:cTn id="48" dur="1000" fill="hold"/>
                                        <p:tgtEl>
                                          <p:spTgt spid="33"/>
                                        </p:tgtEl>
                                        <p:attrNameLst>
                                          <p:attrName>style.rotation</p:attrName>
                                        </p:attrNameLst>
                                      </p:cBhvr>
                                      <p:tavLst>
                                        <p:tav tm="0">
                                          <p:val>
                                            <p:fltVal val="90"/>
                                          </p:val>
                                        </p:tav>
                                        <p:tav tm="100000">
                                          <p:val>
                                            <p:fltVal val="0"/>
                                          </p:val>
                                        </p:tav>
                                      </p:tavLst>
                                    </p:anim>
                                    <p:animEffect transition="in" filter="fade">
                                      <p:cBhvr>
                                        <p:cTn id="4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id="{65D06B46-B39F-EE35-6491-6919612F0E9B}"/>
              </a:ext>
            </a:extLst>
          </p:cNvPr>
          <p:cNvSpPr/>
          <p:nvPr/>
        </p:nvSpPr>
        <p:spPr>
          <a:xfrm>
            <a:off x="2889521" y="844826"/>
            <a:ext cx="9176583" cy="5903844"/>
          </a:xfrm>
          <a:custGeom>
            <a:avLst/>
            <a:gdLst>
              <a:gd name="connsiteX0" fmla="*/ 0 w 9176583"/>
              <a:gd name="connsiteY0" fmla="*/ 983994 h 5903844"/>
              <a:gd name="connsiteX1" fmla="*/ 983994 w 9176583"/>
              <a:gd name="connsiteY1" fmla="*/ 0 h 5903844"/>
              <a:gd name="connsiteX2" fmla="*/ 8192589 w 9176583"/>
              <a:gd name="connsiteY2" fmla="*/ 0 h 5903844"/>
              <a:gd name="connsiteX3" fmla="*/ 9176583 w 9176583"/>
              <a:gd name="connsiteY3" fmla="*/ 983994 h 5903844"/>
              <a:gd name="connsiteX4" fmla="*/ 9176583 w 9176583"/>
              <a:gd name="connsiteY4" fmla="*/ 4919850 h 5903844"/>
              <a:gd name="connsiteX5" fmla="*/ 8192589 w 9176583"/>
              <a:gd name="connsiteY5" fmla="*/ 5903844 h 5903844"/>
              <a:gd name="connsiteX6" fmla="*/ 983994 w 9176583"/>
              <a:gd name="connsiteY6" fmla="*/ 5903844 h 5903844"/>
              <a:gd name="connsiteX7" fmla="*/ 0 w 9176583"/>
              <a:gd name="connsiteY7" fmla="*/ 4919850 h 5903844"/>
              <a:gd name="connsiteX8" fmla="*/ 0 w 9176583"/>
              <a:gd name="connsiteY8" fmla="*/ 983994 h 590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6583" h="5903844" fill="none" extrusionOk="0">
                <a:moveTo>
                  <a:pt x="0" y="983994"/>
                </a:moveTo>
                <a:cubicBezTo>
                  <a:pt x="-41134" y="403843"/>
                  <a:pt x="359583" y="51753"/>
                  <a:pt x="983994" y="0"/>
                </a:cubicBezTo>
                <a:cubicBezTo>
                  <a:pt x="2130028" y="-30893"/>
                  <a:pt x="6275432" y="99340"/>
                  <a:pt x="8192589" y="0"/>
                </a:cubicBezTo>
                <a:cubicBezTo>
                  <a:pt x="8782517" y="69672"/>
                  <a:pt x="9155866" y="471467"/>
                  <a:pt x="9176583" y="983994"/>
                </a:cubicBezTo>
                <a:cubicBezTo>
                  <a:pt x="9091005" y="2878448"/>
                  <a:pt x="9104219" y="3762738"/>
                  <a:pt x="9176583" y="4919850"/>
                </a:cubicBezTo>
                <a:cubicBezTo>
                  <a:pt x="9107290" y="5488129"/>
                  <a:pt x="8718410" y="5890202"/>
                  <a:pt x="8192589" y="5903844"/>
                </a:cubicBezTo>
                <a:cubicBezTo>
                  <a:pt x="7194860" y="5947912"/>
                  <a:pt x="4099439" y="5914110"/>
                  <a:pt x="983994" y="5903844"/>
                </a:cubicBezTo>
                <a:cubicBezTo>
                  <a:pt x="424110" y="5926226"/>
                  <a:pt x="38422" y="5438255"/>
                  <a:pt x="0" y="4919850"/>
                </a:cubicBezTo>
                <a:cubicBezTo>
                  <a:pt x="161883" y="3685359"/>
                  <a:pt x="71112" y="2063302"/>
                  <a:pt x="0" y="983994"/>
                </a:cubicBezTo>
                <a:close/>
              </a:path>
              <a:path w="9176583" h="5903844" stroke="0" extrusionOk="0">
                <a:moveTo>
                  <a:pt x="0" y="983994"/>
                </a:moveTo>
                <a:cubicBezTo>
                  <a:pt x="63222" y="490038"/>
                  <a:pt x="438858" y="-7753"/>
                  <a:pt x="983994" y="0"/>
                </a:cubicBezTo>
                <a:cubicBezTo>
                  <a:pt x="2417601" y="55113"/>
                  <a:pt x="7171343" y="-40744"/>
                  <a:pt x="8192589" y="0"/>
                </a:cubicBezTo>
                <a:cubicBezTo>
                  <a:pt x="8736601" y="-12134"/>
                  <a:pt x="9185466" y="338802"/>
                  <a:pt x="9176583" y="983994"/>
                </a:cubicBezTo>
                <a:cubicBezTo>
                  <a:pt x="9228255" y="2458703"/>
                  <a:pt x="9021807" y="4376938"/>
                  <a:pt x="9176583" y="4919850"/>
                </a:cubicBezTo>
                <a:cubicBezTo>
                  <a:pt x="9176140" y="5372286"/>
                  <a:pt x="8713668" y="5855376"/>
                  <a:pt x="8192589" y="5903844"/>
                </a:cubicBezTo>
                <a:cubicBezTo>
                  <a:pt x="6222635" y="5746719"/>
                  <a:pt x="3723561" y="5763341"/>
                  <a:pt x="983994" y="5903844"/>
                </a:cubicBezTo>
                <a:cubicBezTo>
                  <a:pt x="374109" y="5962065"/>
                  <a:pt x="-47920" y="5475438"/>
                  <a:pt x="0" y="4919850"/>
                </a:cubicBezTo>
                <a:cubicBezTo>
                  <a:pt x="-147270" y="4349874"/>
                  <a:pt x="164437" y="2172076"/>
                  <a:pt x="0" y="983994"/>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 name="TextBox 3">
            <a:extLst>
              <a:ext uri="{FF2B5EF4-FFF2-40B4-BE49-F238E27FC236}">
                <a16:creationId xmlns:a16="http://schemas.microsoft.com/office/drawing/2014/main" id="{5B254681-95EA-3134-64B9-D1F4EAF46366}"/>
              </a:ext>
            </a:extLst>
          </p:cNvPr>
          <p:cNvSpPr txBox="1"/>
          <p:nvPr/>
        </p:nvSpPr>
        <p:spPr>
          <a:xfrm>
            <a:off x="3419060" y="1385211"/>
            <a:ext cx="8209877" cy="738664"/>
          </a:xfrm>
          <a:prstGeom prst="rect">
            <a:avLst/>
          </a:prstGeom>
          <a:noFill/>
        </p:spPr>
        <p:txBody>
          <a:bodyPr wrap="square" lIns="0" tIns="0" rIns="0" bIns="0" rtlCol="0">
            <a:spAutoFit/>
          </a:bodyPr>
          <a:lstStyle/>
          <a:p>
            <a:pPr lvl="0" algn="just"/>
            <a:r>
              <a:rPr lang="en-US" sz="2400" dirty="0" err="1">
                <a:solidFill>
                  <a:prstClr val="black"/>
                </a:solidFill>
                <a:latin typeface="Calibri" panose="020F0502020204030204" pitchFamily="34" charset="0"/>
                <a:cs typeface="Calibri" panose="020F0502020204030204" pitchFamily="34" charset="0"/>
              </a:rPr>
              <a:t>Đọc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đúng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từ</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ngữ</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đoạn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và</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toàn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bộ</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bên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cửa</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sổ</a:t>
            </a:r>
            <a:r>
              <a:rPr lang="en-US" sz="2400" dirty="0">
                <a:solidFill>
                  <a:prstClr val="black"/>
                </a:solidFill>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1B961B3-C937-BCB9-D40E-33C3F2E91A9B}"/>
              </a:ext>
            </a:extLst>
          </p:cNvPr>
          <p:cNvSpPr txBox="1"/>
          <p:nvPr/>
        </p:nvSpPr>
        <p:spPr>
          <a:xfrm>
            <a:off x="3498573" y="2202119"/>
            <a:ext cx="8408505" cy="1107996"/>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Bước đầu biết thể hiện tâm trạng, cảm xúc của nhân vật trong câu chuyện qua giọng đọc, biết đọc đúng lời nhân vật, nghỉ hơi ở chỗ có dấu câu.</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7206E89-6185-9AA0-81CB-4D14117191FC}"/>
              </a:ext>
            </a:extLst>
          </p:cNvPr>
          <p:cNvSpPr txBox="1"/>
          <p:nvPr/>
        </p:nvSpPr>
        <p:spPr>
          <a:xfrm>
            <a:off x="3518452" y="3391289"/>
            <a:ext cx="8458200"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Nhận biết được trình tự các sự việc xảy ra trong câu chuyện gắn với thời gian, địa điểm cụ thể.</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54" name="Picture 6">
            <a:extLst>
              <a:ext uri="{FF2B5EF4-FFF2-40B4-BE49-F238E27FC236}">
                <a16:creationId xmlns:a16="http://schemas.microsoft.com/office/drawing/2014/main" id="{E0DF0D76-B384-70C7-2BA8-E15DCB2DE1E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61310" y="1279964"/>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0A665BE3-AA77-FCC4-108B-187645621D7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91127" y="2156843"/>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81B199BC-C70E-E941-EDDB-80812D42D93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60701" y="3368296"/>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158A7D2-9FDE-A829-A9D8-1AE1C3F50324}"/>
              </a:ext>
            </a:extLst>
          </p:cNvPr>
          <p:cNvGrpSpPr/>
          <p:nvPr/>
        </p:nvGrpSpPr>
        <p:grpSpPr>
          <a:xfrm>
            <a:off x="0" y="2154768"/>
            <a:ext cx="2871231" cy="2538269"/>
            <a:chOff x="-163841" y="2154768"/>
            <a:chExt cx="2871231" cy="2538269"/>
          </a:xfrm>
        </p:grpSpPr>
        <p:pic>
          <p:nvPicPr>
            <p:cNvPr id="5" name="Picture 4">
              <a:extLst>
                <a:ext uri="{FF2B5EF4-FFF2-40B4-BE49-F238E27FC236}">
                  <a16:creationId xmlns:a16="http://schemas.microsoft.com/office/drawing/2014/main" id="{03042D98-8BA5-A139-F7FB-DDB2BD7E4A08}"/>
                </a:ext>
              </a:extLst>
            </p:cNvPr>
            <p:cNvPicPr>
              <a:picLocks noChangeAspect="1"/>
            </p:cNvPicPr>
            <p:nvPr/>
          </p:nvPicPr>
          <p:blipFill>
            <a:blip r:embed="rId8"/>
            <a:stretch>
              <a:fillRect/>
            </a:stretch>
          </p:blipFill>
          <p:spPr>
            <a:xfrm rot="204247">
              <a:off x="-163841" y="2154768"/>
              <a:ext cx="2871231" cy="2538269"/>
            </a:xfrm>
            <a:prstGeom prst="rect">
              <a:avLst/>
            </a:prstGeom>
          </p:spPr>
        </p:pic>
        <p:sp>
          <p:nvSpPr>
            <p:cNvPr id="25" name="TextBox 24">
              <a:extLst>
                <a:ext uri="{FF2B5EF4-FFF2-40B4-BE49-F238E27FC236}">
                  <a16:creationId xmlns:a16="http://schemas.microsoft.com/office/drawing/2014/main" id="{ACFD6E6E-6E37-70B4-0E64-5C4E607B0C00}"/>
                </a:ext>
              </a:extLst>
            </p:cNvPr>
            <p:cNvSpPr txBox="1"/>
            <p:nvPr/>
          </p:nvSpPr>
          <p:spPr>
            <a:xfrm>
              <a:off x="338295" y="2996155"/>
              <a:ext cx="1944875" cy="984885"/>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cần</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đạt</a:t>
              </a:r>
              <a:endPar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id="{1F876C40-F696-4BD5-A128-936E3AB1010B}"/>
              </a:ext>
            </a:extLst>
          </p:cNvPr>
          <p:cNvSpPr txBox="1"/>
          <p:nvPr/>
        </p:nvSpPr>
        <p:spPr>
          <a:xfrm>
            <a:off x="3627781" y="432556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việc làm suy nghĩ, cảm xúc của nhân vật dựa vào hành động, việc làm của nhân vật.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F9C77AE0-43B7-43CC-B549-C2F0FCF8EBE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30883" y="42926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6E7C64B-E120-4478-B50A-881AD07FF3E4}"/>
              </a:ext>
            </a:extLst>
          </p:cNvPr>
          <p:cNvSpPr txBox="1"/>
          <p:nvPr/>
        </p:nvSpPr>
        <p:spPr>
          <a:xfrm>
            <a:off x="3548267" y="523002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điều tác giả muốn nói qua câu chuyện: Nếu bạn yêu quý thiên nhiên thì thiên nhiên cũng sẽ yêu quý bạn.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6" name="Picture 6">
            <a:extLst>
              <a:ext uri="{FF2B5EF4-FFF2-40B4-BE49-F238E27FC236}">
                <a16:creationId xmlns:a16="http://schemas.microsoft.com/office/drawing/2014/main" id="{90779B26-3716-4D10-904E-5A3AB9E9C9D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20944" y="52070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695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40000">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14:bounceEnd="40000">
                                          <p:cBhvr additive="base">
                                            <p:cTn id="14" dur="500" fill="hold"/>
                                            <p:tgtEl>
                                              <p:spTgt spid="2054"/>
                                            </p:tgtEl>
                                            <p:attrNameLst>
                                              <p:attrName>ppt_x</p:attrName>
                                            </p:attrNameLst>
                                          </p:cBhvr>
                                          <p:tavLst>
                                            <p:tav tm="0">
                                              <p:val>
                                                <p:strVal val="0-#ppt_w/2"/>
                                              </p:val>
                                            </p:tav>
                                            <p:tav tm="100000">
                                              <p:val>
                                                <p:strVal val="#ppt_x"/>
                                              </p:val>
                                            </p:tav>
                                          </p:tavLst>
                                        </p:anim>
                                        <p:anim calcmode="lin" valueType="num" p14:bounceEnd="40000">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14:presetBounceEnd="40000">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14:bounceEnd="40000">
                                          <p:cBhvr additive="base">
                                            <p:cTn id="24"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14:presetBounceEnd="40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40000">
                                          <p:cBhvr additive="base">
                                            <p:cTn id="34"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14:presetBounceEnd="40000">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14:bounceEnd="40000">
                                          <p:cBhvr additive="base">
                                            <p:cTn id="44"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14:presetBounceEnd="40000">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14:bounceEnd="40000">
                                          <p:cBhvr additive="base">
                                            <p:cTn id="54"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additive="base">
                                            <p:cTn id="14" dur="500" fill="hold"/>
                                            <p:tgtEl>
                                              <p:spTgt spid="2054"/>
                                            </p:tgtEl>
                                            <p:attrNameLst>
                                              <p:attrName>ppt_x</p:attrName>
                                            </p:attrNameLst>
                                          </p:cBhvr>
                                          <p:tavLst>
                                            <p:tav tm="0">
                                              <p:val>
                                                <p:strVal val="0-#ppt_w/2"/>
                                              </p:val>
                                            </p:tav>
                                            <p:tav tm="100000">
                                              <p:val>
                                                <p:strVal val="#ppt_x"/>
                                              </p:val>
                                            </p:tav>
                                          </p:tavLst>
                                        </p:anim>
                                        <p:anim calcmode="lin" valueType="num">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152400" y="348732"/>
            <a:ext cx="11734800" cy="6509268"/>
          </a:xfrm>
          <a:prstGeom prst="rect">
            <a:avLst/>
          </a:prstGeom>
        </p:spPr>
      </p:pic>
      <p:sp>
        <p:nvSpPr>
          <p:cNvPr id="5" name="Rectangle: Rounded Corners 4">
            <a:extLst>
              <a:ext uri="{FF2B5EF4-FFF2-40B4-BE49-F238E27FC236}">
                <a16:creationId xmlns:a16="http://schemas.microsoft.com/office/drawing/2014/main" id="{74D95099-04A6-38A5-0DCE-89657757CEC1}"/>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903627" y="791308"/>
            <a:ext cx="8384747" cy="1570892"/>
            <a:chOff x="1826053" y="791308"/>
            <a:chExt cx="8384747" cy="1570892"/>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384747" cy="157089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3" y="990600"/>
              <a:ext cx="7538988"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xưa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rừng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bây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thay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đổi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như</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5"/>
          <a:stretch>
            <a:fillRect/>
          </a:stretch>
        </p:blipFill>
        <p:spPr>
          <a:xfrm>
            <a:off x="1361975" y="152400"/>
            <a:ext cx="1000225" cy="2209800"/>
          </a:xfrm>
          <a:prstGeom prst="rect">
            <a:avLst/>
          </a:prstGeom>
        </p:spPr>
      </p:pic>
      <p:sp>
        <p:nvSpPr>
          <p:cNvPr id="23" name="TextBox 22">
            <a:extLst>
              <a:ext uri="{FF2B5EF4-FFF2-40B4-BE49-F238E27FC236}">
                <a16:creationId xmlns:a16="http://schemas.microsoft.com/office/drawing/2014/main" id="{4BC0517D-B51D-400F-9B8F-F3D2A00309EE}"/>
              </a:ext>
            </a:extLst>
          </p:cNvPr>
          <p:cNvSpPr txBox="1"/>
          <p:nvPr/>
        </p:nvSpPr>
        <p:spPr>
          <a:xfrm>
            <a:off x="1764195" y="3135652"/>
            <a:ext cx="8622195" cy="1754326"/>
          </a:xfrm>
          <a:prstGeom prst="rect">
            <a:avLst/>
          </a:prstGeom>
          <a:noFill/>
        </p:spPr>
        <p:txBody>
          <a:bodyPr wrap="square">
            <a:spAutoFit/>
          </a:bodyPr>
          <a:lstStyle/>
          <a:p>
            <a:pPr algn="just"/>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ectangle 23">
            <a:extLst>
              <a:ext uri="{FF2B5EF4-FFF2-40B4-BE49-F238E27FC236}">
                <a16:creationId xmlns:a16="http://schemas.microsoft.com/office/drawing/2014/main" id="{F3E03448-97BC-4087-BF37-A911F55F683A}"/>
              </a:ext>
            </a:extLst>
          </p:cNvPr>
          <p:cNvSpPr/>
          <p:nvPr/>
        </p:nvSpPr>
        <p:spPr>
          <a:xfrm>
            <a:off x="7074193" y="3818387"/>
            <a:ext cx="3441407"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3BDCACBF-DA80-400F-8475-C892C0B376F5}"/>
              </a:ext>
            </a:extLst>
          </p:cNvPr>
          <p:cNvSpPr/>
          <p:nvPr/>
        </p:nvSpPr>
        <p:spPr>
          <a:xfrm>
            <a:off x="1846210" y="4345161"/>
            <a:ext cx="697973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DA7B5AB7-19F2-4DED-ABEA-C666AE5F1EF6}"/>
              </a:ext>
            </a:extLst>
          </p:cNvPr>
          <p:cNvSpPr txBox="1"/>
          <p:nvPr/>
        </p:nvSpPr>
        <p:spPr>
          <a:xfrm>
            <a:off x="2792896" y="5276767"/>
            <a:ext cx="7255565" cy="984885"/>
          </a:xfrm>
          <a:prstGeom prst="rect">
            <a:avLst/>
          </a:prstGeom>
          <a:noFill/>
        </p:spPr>
        <p:txBody>
          <a:bodyPr wrap="square" lIns="0" tIns="0" rIns="0" bIns="0" rtlCol="0">
            <a:spAutoFit/>
          </a:bodyPr>
          <a:lstStyle/>
          <a:p>
            <a:pPr lvl="0" algn="just"/>
            <a:r>
              <a:rPr lang="vi-VN"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32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904F7E5D-47BB-4410-8E6C-A204BD0784DF}"/>
              </a:ext>
            </a:extLst>
          </p:cNvPr>
          <p:cNvPicPr>
            <a:picLocks noChangeAspect="1"/>
          </p:cNvPicPr>
          <p:nvPr/>
        </p:nvPicPr>
        <p:blipFill>
          <a:blip r:embed="rId6"/>
          <a:stretch>
            <a:fillRect/>
          </a:stretch>
        </p:blipFill>
        <p:spPr>
          <a:xfrm>
            <a:off x="1904033" y="5317842"/>
            <a:ext cx="743776" cy="725487"/>
          </a:xfrm>
          <a:prstGeom prst="rect">
            <a:avLst/>
          </a:prstGeom>
        </p:spPr>
      </p:pic>
    </p:spTree>
    <p:extLst>
      <p:ext uri="{BB962C8B-B14F-4D97-AF65-F5344CB8AC3E}">
        <p14:creationId xmlns:p14="http://schemas.microsoft.com/office/powerpoint/2010/main" val="8328839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14:bounceEnd="32000">
                                          <p:cBhvr additive="base">
                                            <p:cTn id="30" dur="500" fill="hold"/>
                                            <p:tgtEl>
                                              <p:spTgt spid="28"/>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381000" y="348732"/>
            <a:ext cx="11430000" cy="6160537"/>
          </a:xfrm>
          <a:prstGeom prst="rect">
            <a:avLst/>
          </a:prstGeom>
        </p:spPr>
      </p:pic>
      <p:sp>
        <p:nvSpPr>
          <p:cNvPr id="10" name="Rectangle: Rounded Corners 9">
            <a:extLst>
              <a:ext uri="{FF2B5EF4-FFF2-40B4-BE49-F238E27FC236}">
                <a16:creationId xmlns:a16="http://schemas.microsoft.com/office/drawing/2014/main" id="{F158BD94-3C2E-779A-AEBE-5953F575390C}"/>
              </a:ext>
            </a:extLst>
          </p:cNvPr>
          <p:cNvSpPr/>
          <p:nvPr/>
        </p:nvSpPr>
        <p:spPr>
          <a:xfrm>
            <a:off x="957313" y="2345635"/>
            <a:ext cx="10277375"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826053" y="403681"/>
            <a:ext cx="8539894" cy="1790700"/>
            <a:chOff x="1826053" y="791308"/>
            <a:chExt cx="8539894" cy="1790700"/>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miêu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sự</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xuất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hiện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tầng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9" name="Picture 8">
            <a:extLst>
              <a:ext uri="{FF2B5EF4-FFF2-40B4-BE49-F238E27FC236}">
                <a16:creationId xmlns:a16="http://schemas.microsoft.com/office/drawing/2014/main" id="{137267FF-B915-B8B6-3D38-DF80EA5F2E8E}"/>
              </a:ext>
            </a:extLst>
          </p:cNvPr>
          <p:cNvPicPr>
            <a:picLocks noChangeAspect="1"/>
          </p:cNvPicPr>
          <p:nvPr/>
        </p:nvPicPr>
        <p:blipFill>
          <a:blip r:embed="rId5"/>
          <a:stretch>
            <a:fillRect/>
          </a:stretch>
        </p:blipFill>
        <p:spPr>
          <a:xfrm>
            <a:off x="1234488" y="182217"/>
            <a:ext cx="998502" cy="2209800"/>
          </a:xfrm>
          <a:prstGeom prst="rect">
            <a:avLst/>
          </a:prstGeom>
        </p:spPr>
      </p:pic>
      <p:sp>
        <p:nvSpPr>
          <p:cNvPr id="21" name="TextBox 20">
            <a:extLst>
              <a:ext uri="{FF2B5EF4-FFF2-40B4-BE49-F238E27FC236}">
                <a16:creationId xmlns:a16="http://schemas.microsoft.com/office/drawing/2014/main" id="{E87E3B31-2BBF-4A87-A4AD-152C934B9A55}"/>
              </a:ext>
            </a:extLst>
          </p:cNvPr>
          <p:cNvSpPr txBox="1"/>
          <p:nvPr/>
        </p:nvSpPr>
        <p:spPr>
          <a:xfrm>
            <a:off x="1704560" y="2857356"/>
            <a:ext cx="8622195" cy="2862322"/>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Khu nhà xây đã lâu, bay mới thấp thoáng mấy con chim sẻ lách chách bay đến. Chúng ẩn vào các hốc tường, lỗ thông hơi, cửa ngách để trú chân, làm tổ. Bầy chim rụt rè sà xuống những cây cảnh.</a:t>
            </a:r>
          </a:p>
        </p:txBody>
      </p:sp>
      <p:sp>
        <p:nvSpPr>
          <p:cNvPr id="22" name="Rectangle 21">
            <a:extLst>
              <a:ext uri="{FF2B5EF4-FFF2-40B4-BE49-F238E27FC236}">
                <a16:creationId xmlns:a16="http://schemas.microsoft.com/office/drawing/2014/main" id="{C4206D78-3A14-479F-A75D-4F5CB6236F6D}"/>
              </a:ext>
            </a:extLst>
          </p:cNvPr>
          <p:cNvSpPr/>
          <p:nvPr/>
        </p:nvSpPr>
        <p:spPr>
          <a:xfrm>
            <a:off x="1528158" y="292386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B6FCE4C0-A99C-426B-8263-279175EE7BB1}"/>
              </a:ext>
            </a:extLst>
          </p:cNvPr>
          <p:cNvSpPr/>
          <p:nvPr/>
        </p:nvSpPr>
        <p:spPr>
          <a:xfrm>
            <a:off x="1577854" y="3490396"/>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26">
            <a:extLst>
              <a:ext uri="{FF2B5EF4-FFF2-40B4-BE49-F238E27FC236}">
                <a16:creationId xmlns:a16="http://schemas.microsoft.com/office/drawing/2014/main" id="{A3C173B9-FC23-4870-9CDF-66FE5C61A41F}"/>
              </a:ext>
            </a:extLst>
          </p:cNvPr>
          <p:cNvSpPr/>
          <p:nvPr/>
        </p:nvSpPr>
        <p:spPr>
          <a:xfrm>
            <a:off x="1587793" y="407680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27">
            <a:extLst>
              <a:ext uri="{FF2B5EF4-FFF2-40B4-BE49-F238E27FC236}">
                <a16:creationId xmlns:a16="http://schemas.microsoft.com/office/drawing/2014/main" id="{FB489C83-DA08-4A59-BA4C-1BCCF9503893}"/>
              </a:ext>
            </a:extLst>
          </p:cNvPr>
          <p:cNvSpPr/>
          <p:nvPr/>
        </p:nvSpPr>
        <p:spPr>
          <a:xfrm>
            <a:off x="1627550" y="4603579"/>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a:extLst>
              <a:ext uri="{FF2B5EF4-FFF2-40B4-BE49-F238E27FC236}">
                <a16:creationId xmlns:a16="http://schemas.microsoft.com/office/drawing/2014/main" id="{CE73BB6A-56B4-4998-95B4-357D3AC36AE0}"/>
              </a:ext>
            </a:extLst>
          </p:cNvPr>
          <p:cNvSpPr/>
          <p:nvPr/>
        </p:nvSpPr>
        <p:spPr>
          <a:xfrm>
            <a:off x="1607673" y="5189988"/>
            <a:ext cx="586655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4429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out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out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out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out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6" grpId="0" animBg="1"/>
      <p:bldP spid="27"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CF5E52E-31D3-48B9-CAE4-9AF3616DB597}"/>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381000" y="348732"/>
            <a:ext cx="11430000" cy="6340303"/>
          </a:xfrm>
          <a:prstGeom prst="rect">
            <a:avLst/>
          </a:prstGeom>
        </p:spPr>
      </p:pic>
      <p:grpSp>
        <p:nvGrpSpPr>
          <p:cNvPr id="8" name="Group 7">
            <a:extLst>
              <a:ext uri="{FF2B5EF4-FFF2-40B4-BE49-F238E27FC236}">
                <a16:creationId xmlns:a16="http://schemas.microsoft.com/office/drawing/2014/main" id="{58B80A4F-A254-9A9F-EA16-0CE5DE88D687}"/>
              </a:ext>
            </a:extLst>
          </p:cNvPr>
          <p:cNvGrpSpPr/>
          <p:nvPr/>
        </p:nvGrpSpPr>
        <p:grpSpPr>
          <a:xfrm>
            <a:off x="1826053" y="791308"/>
            <a:ext cx="8539894" cy="1534449"/>
            <a:chOff x="1826053" y="791308"/>
            <a:chExt cx="8539894" cy="1534449"/>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34490" y="1070113"/>
              <a:ext cx="7838975"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bầy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sẻ</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Rectangle: Rounded Corners 8">
            <a:extLst>
              <a:ext uri="{FF2B5EF4-FFF2-40B4-BE49-F238E27FC236}">
                <a16:creationId xmlns:a16="http://schemas.microsoft.com/office/drawing/2014/main" id="{F62229BF-D9D1-8FC9-B6A9-F69021914FBD}"/>
              </a:ext>
            </a:extLst>
          </p:cNvPr>
          <p:cNvSpPr/>
          <p:nvPr/>
        </p:nvSpPr>
        <p:spPr>
          <a:xfrm>
            <a:off x="914400" y="2534478"/>
            <a:ext cx="10314430" cy="397565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Picture 9">
            <a:extLst>
              <a:ext uri="{FF2B5EF4-FFF2-40B4-BE49-F238E27FC236}">
                <a16:creationId xmlns:a16="http://schemas.microsoft.com/office/drawing/2014/main" id="{AE9D0F07-9D0B-44CA-7EF9-6E550C20C039}"/>
              </a:ext>
            </a:extLst>
          </p:cNvPr>
          <p:cNvPicPr>
            <a:picLocks noChangeAspect="1"/>
          </p:cNvPicPr>
          <p:nvPr/>
        </p:nvPicPr>
        <p:blipFill>
          <a:blip r:embed="rId5"/>
          <a:stretch>
            <a:fillRect/>
          </a:stretch>
        </p:blipFill>
        <p:spPr>
          <a:xfrm>
            <a:off x="1326682" y="135017"/>
            <a:ext cx="998741" cy="2209800"/>
          </a:xfrm>
          <a:prstGeom prst="rect">
            <a:avLst/>
          </a:prstGeom>
        </p:spPr>
      </p:pic>
      <p:sp>
        <p:nvSpPr>
          <p:cNvPr id="15" name="TextBox 14">
            <a:extLst>
              <a:ext uri="{FF2B5EF4-FFF2-40B4-BE49-F238E27FC236}">
                <a16:creationId xmlns:a16="http://schemas.microsoft.com/office/drawing/2014/main" id="{DE290F0C-5E79-4314-953E-E9D705AC4D75}"/>
              </a:ext>
            </a:extLst>
          </p:cNvPr>
          <p:cNvSpPr txBox="1"/>
          <p:nvPr/>
        </p:nvSpPr>
        <p:spPr>
          <a:xfrm>
            <a:off x="1252330" y="2608878"/>
            <a:ext cx="9909313" cy="2308324"/>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id="{758B9F15-68F5-4C0F-9E03-A03AC2DDE143}"/>
              </a:ext>
            </a:extLst>
          </p:cNvPr>
          <p:cNvSpPr/>
          <p:nvPr/>
        </p:nvSpPr>
        <p:spPr>
          <a:xfrm>
            <a:off x="1239923" y="4394855"/>
            <a:ext cx="8490486"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D7572775-5685-47B7-89DD-8AC30F6F07F6}"/>
              </a:ext>
            </a:extLst>
          </p:cNvPr>
          <p:cNvSpPr/>
          <p:nvPr/>
        </p:nvSpPr>
        <p:spPr>
          <a:xfrm>
            <a:off x="3684949" y="3848204"/>
            <a:ext cx="736736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71E94B2-17B6-46E8-AA7D-177B7155E648}"/>
              </a:ext>
            </a:extLst>
          </p:cNvPr>
          <p:cNvSpPr txBox="1"/>
          <p:nvPr/>
        </p:nvSpPr>
        <p:spPr>
          <a:xfrm>
            <a:off x="1888435" y="4928897"/>
            <a:ext cx="9044607" cy="1477328"/>
          </a:xfrm>
          <a:prstGeom prst="rect">
            <a:avLst/>
          </a:prstGeom>
          <a:noFill/>
        </p:spPr>
        <p:txBody>
          <a:bodyPr wrap="square" lIns="0" tIns="0" rIns="0" bIns="0" rtlCol="0">
            <a:spAutoFit/>
          </a:bodyPr>
          <a:lstStyle/>
          <a:p>
            <a:pPr lvl="0" algn="just"/>
            <a:r>
              <a:rPr lang="vi-VN"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Lần đầu nhìn thấy bầy chim sẻ, cậu bé đã cầm sỏi ném bầy chim sẻ. Kết quả Chúng sợ hãy bay sang sân thượng nhà khác.</a:t>
            </a:r>
            <a:endParaRPr kumimoji="0" lang="en-US" sz="32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A13503CA-C9E1-424E-95C3-6281134C92B8}"/>
              </a:ext>
            </a:extLst>
          </p:cNvPr>
          <p:cNvPicPr>
            <a:picLocks noChangeAspect="1"/>
          </p:cNvPicPr>
          <p:nvPr/>
        </p:nvPicPr>
        <p:blipFill>
          <a:blip r:embed="rId6"/>
          <a:stretch>
            <a:fillRect/>
          </a:stretch>
        </p:blipFill>
        <p:spPr>
          <a:xfrm>
            <a:off x="999572" y="4950093"/>
            <a:ext cx="743776" cy="725487"/>
          </a:xfrm>
          <a:prstGeom prst="rect">
            <a:avLst/>
          </a:prstGeom>
        </p:spPr>
      </p:pic>
    </p:spTree>
    <p:extLst>
      <p:ext uri="{BB962C8B-B14F-4D97-AF65-F5344CB8AC3E}">
        <p14:creationId xmlns:p14="http://schemas.microsoft.com/office/powerpoint/2010/main" val="138401513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32000">
                                          <p:cBhvr additive="base">
                                            <p:cTn id="30" dur="500" fill="hold"/>
                                            <p:tgtEl>
                                              <p:spTgt spid="22"/>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2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id="{D569EFEC-33BE-F004-BC13-7E3BD9EF029B}"/>
              </a:ext>
            </a:extLst>
          </p:cNvPr>
          <p:cNvSpPr/>
          <p:nvPr/>
        </p:nvSpPr>
        <p:spPr>
          <a:xfrm>
            <a:off x="1490870" y="1769166"/>
            <a:ext cx="9432234"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446943" y="251792"/>
            <a:ext cx="9550003" cy="1408043"/>
            <a:chOff x="1446943" y="838200"/>
            <a:chExt cx="9550003" cy="1408043"/>
          </a:xfrm>
        </p:grpSpPr>
        <p:sp>
          <p:nvSpPr>
            <p:cNvPr id="7" name="Freeform: Shape 6">
              <a:extLst>
                <a:ext uri="{FF2B5EF4-FFF2-40B4-BE49-F238E27FC236}">
                  <a16:creationId xmlns:a16="http://schemas.microsoft.com/office/drawing/2014/main" id="{B5A81862-568B-7F05-F262-B87677790AE5}"/>
                </a:ext>
              </a:extLst>
            </p:cNvPr>
            <p:cNvSpPr/>
            <p:nvPr/>
          </p:nvSpPr>
          <p:spPr>
            <a:xfrm>
              <a:off x="1446943" y="838200"/>
              <a:ext cx="9298115"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1779103" y="1047226"/>
              <a:ext cx="9217843" cy="101566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Sau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bị</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ốm</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sân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thượng</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bên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cảnh</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2BC69F7A-2834-9103-F672-8C94A65A479B}"/>
              </a:ext>
            </a:extLst>
          </p:cNvPr>
          <p:cNvPicPr>
            <a:picLocks noChangeAspect="1"/>
          </p:cNvPicPr>
          <p:nvPr/>
        </p:nvPicPr>
        <p:blipFill>
          <a:blip r:embed="rId5"/>
          <a:stretch>
            <a:fillRect/>
          </a:stretch>
        </p:blipFill>
        <p:spPr>
          <a:xfrm>
            <a:off x="794033" y="188420"/>
            <a:ext cx="1000225" cy="2212584"/>
          </a:xfrm>
          <a:prstGeom prst="rect">
            <a:avLst/>
          </a:prstGeom>
        </p:spPr>
      </p:pic>
      <p:sp>
        <p:nvSpPr>
          <p:cNvPr id="18" name="TextBox 17">
            <a:extLst>
              <a:ext uri="{FF2B5EF4-FFF2-40B4-BE49-F238E27FC236}">
                <a16:creationId xmlns:a16="http://schemas.microsoft.com/office/drawing/2014/main" id="{DAD29816-20AC-4946-ACD6-04317C80D3E1}"/>
              </a:ext>
            </a:extLst>
          </p:cNvPr>
          <p:cNvSpPr txBox="1"/>
          <p:nvPr/>
        </p:nvSpPr>
        <p:spPr>
          <a:xfrm>
            <a:off x="1490870" y="1803809"/>
            <a:ext cx="9332843" cy="3539430"/>
          </a:xfrm>
          <a:prstGeom prst="rect">
            <a:avLst/>
          </a:prstGeom>
          <a:noFill/>
        </p:spPr>
        <p:txBody>
          <a:bodyPr wrap="square">
            <a:spAutoFit/>
          </a:bodyPr>
          <a:lstStyle/>
          <a:p>
            <a:pPr algn="just"/>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Nhìn sang sân thượng nhà bên, cậu thấy có đàn chim sẻ léo nhéo đến là nhộn. Con bay, con nhảy, có con nằm lăn ra rũ cánh, rồi mổ đùa nhau… nom vui quá.</a:t>
            </a:r>
          </a:p>
          <a:p>
            <a:pPr algn="just"/>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Bấy giờ cậu bé mới ngẩn người nhớ ra: “Đáng lẽ lũ chim ấy đã ở trên sân thượng nhà mình.”.</a:t>
            </a:r>
          </a:p>
        </p:txBody>
      </p:sp>
      <p:sp>
        <p:nvSpPr>
          <p:cNvPr id="19" name="Rectangle 18">
            <a:extLst>
              <a:ext uri="{FF2B5EF4-FFF2-40B4-BE49-F238E27FC236}">
                <a16:creationId xmlns:a16="http://schemas.microsoft.com/office/drawing/2014/main" id="{8BB9A3FA-451E-452C-ADE6-9E52C04AC461}"/>
              </a:ext>
            </a:extLst>
          </p:cNvPr>
          <p:cNvSpPr/>
          <p:nvPr/>
        </p:nvSpPr>
        <p:spPr>
          <a:xfrm>
            <a:off x="3773231" y="5388238"/>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58A35951-5E03-4D9E-A1FF-415993D29333}"/>
              </a:ext>
            </a:extLst>
          </p:cNvPr>
          <p:cNvSpPr/>
          <p:nvPr/>
        </p:nvSpPr>
        <p:spPr>
          <a:xfrm>
            <a:off x="4941559" y="6177510"/>
            <a:ext cx="3729642"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AE0A1EB6-9CE4-4023-8E1C-FED975449E52}"/>
              </a:ext>
            </a:extLst>
          </p:cNvPr>
          <p:cNvSpPr txBox="1"/>
          <p:nvPr/>
        </p:nvSpPr>
        <p:spPr>
          <a:xfrm>
            <a:off x="1888435" y="4471697"/>
            <a:ext cx="8925339" cy="369332"/>
          </a:xfrm>
          <a:prstGeom prst="rect">
            <a:avLst/>
          </a:prstGeom>
          <a:noFill/>
        </p:spPr>
        <p:txBody>
          <a:bodyPr wrap="square" lIns="0" tIns="0" rIns="0" bIns="0" rtlCol="0">
            <a:spAutoFit/>
          </a:bodyPr>
          <a:lstStyle/>
          <a:p>
            <a:pPr lvl="0" algn="just"/>
            <a:endParaRPr kumimoji="0" lang="en-US" sz="24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Picture 28">
            <a:extLst>
              <a:ext uri="{FF2B5EF4-FFF2-40B4-BE49-F238E27FC236}">
                <a16:creationId xmlns:a16="http://schemas.microsoft.com/office/drawing/2014/main" id="{BC1E70C5-0A10-4381-9090-7E476B1EC0C7}"/>
              </a:ext>
            </a:extLst>
          </p:cNvPr>
          <p:cNvPicPr>
            <a:picLocks noChangeAspect="1"/>
          </p:cNvPicPr>
          <p:nvPr/>
        </p:nvPicPr>
        <p:blipFill>
          <a:blip r:embed="rId6"/>
          <a:stretch>
            <a:fillRect/>
          </a:stretch>
        </p:blipFill>
        <p:spPr>
          <a:xfrm>
            <a:off x="999572" y="4492893"/>
            <a:ext cx="743776" cy="725487"/>
          </a:xfrm>
          <a:prstGeom prst="rect">
            <a:avLst/>
          </a:prstGeom>
        </p:spPr>
      </p:pic>
      <p:sp>
        <p:nvSpPr>
          <p:cNvPr id="30" name="Rectangle 29">
            <a:extLst>
              <a:ext uri="{FF2B5EF4-FFF2-40B4-BE49-F238E27FC236}">
                <a16:creationId xmlns:a16="http://schemas.microsoft.com/office/drawing/2014/main" id="{4FBE3C4B-4AAB-49BF-AA86-E2CEA6173CA9}"/>
              </a:ext>
            </a:extLst>
          </p:cNvPr>
          <p:cNvSpPr/>
          <p:nvPr/>
        </p:nvSpPr>
        <p:spPr>
          <a:xfrm>
            <a:off x="2866627" y="5875256"/>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a:extLst>
              <a:ext uri="{FF2B5EF4-FFF2-40B4-BE49-F238E27FC236}">
                <a16:creationId xmlns:a16="http://schemas.microsoft.com/office/drawing/2014/main" id="{7C9484B9-C4F2-4A79-ABB2-51770F5C33D1}"/>
              </a:ext>
            </a:extLst>
          </p:cNvPr>
          <p:cNvSpPr/>
          <p:nvPr/>
        </p:nvSpPr>
        <p:spPr>
          <a:xfrm>
            <a:off x="2198359" y="6242427"/>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32">
            <a:extLst>
              <a:ext uri="{FF2B5EF4-FFF2-40B4-BE49-F238E27FC236}">
                <a16:creationId xmlns:a16="http://schemas.microsoft.com/office/drawing/2014/main" id="{E8DA1795-30B7-4915-A8D3-95BAC8A6B875}"/>
              </a:ext>
            </a:extLst>
          </p:cNvPr>
          <p:cNvSpPr/>
          <p:nvPr/>
        </p:nvSpPr>
        <p:spPr>
          <a:xfrm>
            <a:off x="1968402" y="6534508"/>
            <a:ext cx="7228217" cy="34611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7711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Vertical)">
                                      <p:cBhvr>
                                        <p:cTn id="22" dur="500"/>
                                        <p:tgtEl>
                                          <p:spTgt spid="1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out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out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outVertic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nodePh="1">
                                  <p:stCondLst>
                                    <p:cond delay="0"/>
                                  </p:stCondLst>
                                  <p:endCondLst>
                                    <p:cond evt="begin" delay="0">
                                      <p:tn val="48"/>
                                    </p:cond>
                                  </p:end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8" grpId="0"/>
      <p:bldP spid="30"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id="{D569EFEC-33BE-F004-BC13-7E3BD9EF029B}"/>
              </a:ext>
            </a:extLst>
          </p:cNvPr>
          <p:cNvSpPr/>
          <p:nvPr/>
        </p:nvSpPr>
        <p:spPr>
          <a:xfrm>
            <a:off x="1714071" y="2425149"/>
            <a:ext cx="8763859" cy="3823252"/>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19" name="Group 18">
            <a:extLst>
              <a:ext uri="{FF2B5EF4-FFF2-40B4-BE49-F238E27FC236}">
                <a16:creationId xmlns:a16="http://schemas.microsoft.com/office/drawing/2014/main" id="{F9ACA56B-7D03-42E4-B555-110C38DB652F}"/>
              </a:ext>
            </a:extLst>
          </p:cNvPr>
          <p:cNvGrpSpPr/>
          <p:nvPr/>
        </p:nvGrpSpPr>
        <p:grpSpPr>
          <a:xfrm>
            <a:off x="1579629" y="429038"/>
            <a:ext cx="8985667" cy="2209800"/>
            <a:chOff x="3040681" y="4792317"/>
            <a:chExt cx="7532706" cy="2209800"/>
          </a:xfrm>
        </p:grpSpPr>
        <p:sp>
          <p:nvSpPr>
            <p:cNvPr id="20" name="Freeform: Shape 19">
              <a:extLst>
                <a:ext uri="{FF2B5EF4-FFF2-40B4-BE49-F238E27FC236}">
                  <a16:creationId xmlns:a16="http://schemas.microsoft.com/office/drawing/2014/main" id="{B139F73D-BC3F-467F-93D1-274A643D3FE0}"/>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090BD417-0578-4CC4-A463-B8A0EB1FED27}"/>
                </a:ext>
              </a:extLst>
            </p:cNvPr>
            <p:cNvPicPr>
              <a:picLocks noChangeAspect="1"/>
            </p:cNvPicPr>
            <p:nvPr/>
          </p:nvPicPr>
          <p:blipFill>
            <a:blip r:embed="rId5"/>
            <a:stretch>
              <a:fillRect/>
            </a:stretch>
          </p:blipFill>
          <p:spPr>
            <a:xfrm>
              <a:off x="3040681" y="4792317"/>
              <a:ext cx="1000225" cy="2209800"/>
            </a:xfrm>
            <a:prstGeom prst="rect">
              <a:avLst/>
            </a:prstGeom>
          </p:spPr>
        </p:pic>
        <p:sp>
          <p:nvSpPr>
            <p:cNvPr id="23" name="Rectangle: Rounded Corners 22">
              <a:extLst>
                <a:ext uri="{FF2B5EF4-FFF2-40B4-BE49-F238E27FC236}">
                  <a16:creationId xmlns:a16="http://schemas.microsoft.com/office/drawing/2014/main" id="{FC8CBC2A-46E3-476C-B19D-1EC4CBAB0711}"/>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4" name="TextBox 23">
              <a:extLst>
                <a:ext uri="{FF2B5EF4-FFF2-40B4-BE49-F238E27FC236}">
                  <a16:creationId xmlns:a16="http://schemas.microsoft.com/office/drawing/2014/main" id="{74D5B148-BA62-4B37-997F-FD3664C95576}"/>
                </a:ext>
              </a:extLst>
            </p:cNvPr>
            <p:cNvSpPr txBox="1"/>
            <p:nvPr/>
          </p:nvSpPr>
          <p:spPr>
            <a:xfrm>
              <a:off x="4044099" y="5207192"/>
              <a:ext cx="6329320" cy="861774"/>
            </a:xfrm>
            <a:prstGeom prst="rect">
              <a:avLst/>
            </a:prstGeom>
            <a:noFill/>
          </p:spPr>
          <p:txBody>
            <a:bodyPr wrap="square" lIns="0" tIns="0" rIns="0" bIns="0" rtlCol="0">
              <a:spAutoFit/>
            </a:bodyPr>
            <a:lstStyle/>
            <a:p>
              <a:pPr marL="0" marR="0" algn="just">
                <a:spcBef>
                  <a:spcPts val="0"/>
                </a:spcBef>
                <a:spcAft>
                  <a:spcPts val="0"/>
                </a:spcAft>
              </a:pP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Theo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hiểu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3" name="TextBox 2">
            <a:extLst>
              <a:ext uri="{FF2B5EF4-FFF2-40B4-BE49-F238E27FC236}">
                <a16:creationId xmlns:a16="http://schemas.microsoft.com/office/drawing/2014/main" id="{6F6439B3-F28D-4600-871B-4AEDA64E6C7C}"/>
              </a:ext>
            </a:extLst>
          </p:cNvPr>
          <p:cNvSpPr txBox="1"/>
          <p:nvPr/>
        </p:nvSpPr>
        <p:spPr>
          <a:xfrm>
            <a:off x="2276061" y="2941983"/>
            <a:ext cx="7871791" cy="2585323"/>
          </a:xfrm>
          <a:prstGeom prst="rect">
            <a:avLst/>
          </a:prstGeom>
          <a:noFill/>
        </p:spPr>
        <p:txBody>
          <a:bodyPr wrap="square" lIns="0" tIns="0" rIns="0" bIns="0" rtlCol="0">
            <a:spAutoFit/>
          </a:bodyPr>
          <a:lstStyle/>
          <a:p>
            <a:pPr algn="just"/>
            <a:r>
              <a:rPr lang="nl-NL" sz="2800" b="1"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Từ những việc đã làm, cậu bé hẳn là rất ân hận. Chắc chắn cậu bé sẽ không bao giờ đối xử với bầy chim như thế nữa. Nhìn đàn chim ríu ran nô đùa, cậu bé hiểu rằng: Nếu con người yêu thương, bảo vệ chim chóc thì chim chóc cũng sẽ gần gũi, gắn bó và mang lại niềm vui cho con người.</a:t>
            </a:r>
            <a:endParaRPr lang="en-US" sz="28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9611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1B3576-4EEA-3FB8-C4E2-758D61DCD8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5"/>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6">
            <a:lum contrast="20000"/>
            <a:extLst>
              <a:ext uri="{96DAC541-7B7A-43D3-8B79-37D633B846F1}">
                <asvg:svgBlip xmlns:asvg="http://schemas.microsoft.com/office/drawing/2016/SVG/main" r:embed="rId7"/>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838200"/>
            <a:ext cx="9055966"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 name="TextBox 1">
            <a:extLst>
              <a:ext uri="{FF2B5EF4-FFF2-40B4-BE49-F238E27FC236}">
                <a16:creationId xmlns:a16="http://schemas.microsoft.com/office/drawing/2014/main" id="{B8976CAC-0AE0-64C7-9587-5A89FDAEE6F3}"/>
              </a:ext>
            </a:extLst>
          </p:cNvPr>
          <p:cNvSpPr txBox="1"/>
          <p:nvPr/>
        </p:nvSpPr>
        <p:spPr>
          <a:xfrm>
            <a:off x="2403107" y="1945406"/>
            <a:ext cx="7295931" cy="3447098"/>
          </a:xfrm>
          <a:prstGeom prst="rect">
            <a:avLst/>
          </a:prstGeom>
          <a:noFill/>
        </p:spPr>
        <p:txBody>
          <a:bodyPr wrap="square" lIns="0" tIns="0" rIns="0" bIns="0" rtlCol="0">
            <a:spAutoFit/>
          </a:bodyPr>
          <a:lstStyle/>
          <a:p>
            <a:pPr algn="just"/>
            <a:r>
              <a:rPr lang="vi-VN"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 đọc kể về cuộc gặp gỡ giữa cậu bé và bầy chim sẻ ở sân thượng. Cậu bé đã không trân trọng những chú sẻ để rồi vài tuần sau phải ngẩn người tiếc nuối. </a:t>
            </a:r>
            <a:r>
              <a:rPr lang="en-US" sz="32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nl-NL"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hiểu điều tác giả muốn nói qua câu chuyện: Nếu bạn yêu quý thiên nhiên thì thiên nhiên cũng sẽ yêu quý bạn.</a:t>
            </a:r>
            <a:endPar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0CEBEEB-6E7F-3E62-0356-B8CDF612A264}"/>
              </a:ext>
            </a:extLst>
          </p:cNvPr>
          <p:cNvSpPr txBox="1"/>
          <p:nvPr/>
        </p:nvSpPr>
        <p:spPr>
          <a:xfrm>
            <a:off x="-225903" y="-155614"/>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LUYỆN</a:t>
            </a:r>
            <a:r>
              <a:rPr kumimoji="0" lang="en-US" sz="115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ĐỌC LẠI</a:t>
            </a:r>
          </a:p>
        </p:txBody>
      </p:sp>
      <p:sp>
        <p:nvSpPr>
          <p:cNvPr id="15" name="TextBox 14">
            <a:extLst>
              <a:ext uri="{FF2B5EF4-FFF2-40B4-BE49-F238E27FC236}">
                <a16:creationId xmlns:a16="http://schemas.microsoft.com/office/drawing/2014/main" id="{AD0A0FA8-3448-E481-61B0-93561C82454D}"/>
              </a:ext>
            </a:extLst>
          </p:cNvPr>
          <p:cNvSpPr txBox="1"/>
          <p:nvPr/>
        </p:nvSpPr>
        <p:spPr>
          <a:xfrm>
            <a:off x="-266274" y="-152400"/>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solidFill>
                  <a:srgbClr val="FFC000"/>
                </a:solidFill>
                <a:effectLst/>
                <a:uLnTx/>
                <a:uFillTx/>
                <a:latin typeface="Calibri" panose="020F0502020204030204" pitchFamily="34" charset="0"/>
                <a:cs typeface="Calibri" panose="020F0502020204030204" pitchFamily="34" charset="0"/>
              </a:rPr>
              <a:t>LUYỆN</a:t>
            </a:r>
            <a:r>
              <a:rPr kumimoji="0" lang="en-US" sz="11500" b="1" i="0" u="none" strike="noStrike" kern="1200" cap="none" spc="0" normalizeH="0" baseline="0" noProof="0">
                <a:ln w="12700">
                  <a:solidFill>
                    <a:prstClr val="black"/>
                  </a:solidFill>
                </a:ln>
                <a:solidFill>
                  <a:srgbClr val="A7EA52"/>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12700">
                  <a:solidFill>
                    <a:prstClr val="black"/>
                  </a:solidFill>
                </a:ln>
                <a:solidFill>
                  <a:srgbClr val="F14124"/>
                </a:solidFill>
                <a:effectLst/>
                <a:uLnTx/>
                <a:uFillTx/>
                <a:latin typeface="Calibri" panose="020F0502020204030204" pitchFamily="34" charset="0"/>
                <a:cs typeface="Calibri" panose="020F0502020204030204" pitchFamily="34" charset="0"/>
              </a:rPr>
              <a:t>ĐỌC LẠI</a:t>
            </a:r>
          </a:p>
        </p:txBody>
      </p:sp>
      <p:pic>
        <p:nvPicPr>
          <p:cNvPr id="2" name="Picture 1" descr="Icon&#10;&#10;Description automatically generated">
            <a:extLst>
              <a:ext uri="{FF2B5EF4-FFF2-40B4-BE49-F238E27FC236}">
                <a16:creationId xmlns:a16="http://schemas.microsoft.com/office/drawing/2014/main" id="{883C7E8C-AEEA-C783-F2E3-8528DCE61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704" y="4019590"/>
            <a:ext cx="2820318" cy="2463730"/>
          </a:xfrm>
          <a:prstGeom prst="rect">
            <a:avLst/>
          </a:prstGeom>
        </p:spPr>
      </p:pic>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8716" y="480160"/>
            <a:ext cx="1114088" cy="92317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04958" y="480160"/>
            <a:ext cx="1114088" cy="923176"/>
          </a:xfrm>
          <a:prstGeom prst="rect">
            <a:avLst/>
          </a:prstGeom>
        </p:spPr>
      </p:pic>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CHẶNG 3</a:t>
              </a:r>
            </a:p>
          </p:txBody>
        </p:sp>
      </p:grpSp>
    </p:spTree>
    <p:extLst>
      <p:ext uri="{BB962C8B-B14F-4D97-AF65-F5344CB8AC3E}">
        <p14:creationId xmlns:p14="http://schemas.microsoft.com/office/powerpoint/2010/main" val="3661799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ppt_w</p:attrName>
                                        </p:attrNameLst>
                                      </p:cBhvr>
                                      <p:tavLst>
                                        <p:tav tm="0">
                                          <p:val>
                                            <p:fltVal val="0"/>
                                          </p:val>
                                        </p:tav>
                                        <p:tav tm="100000">
                                          <p:val>
                                            <p:strVal val="#ppt_w"/>
                                          </p:val>
                                        </p:tav>
                                      </p:tavLst>
                                    </p:anim>
                                    <p:anim calcmode="lin" valueType="num">
                                      <p:cBhvr>
                                        <p:cTn id="35" dur="250" fill="hold"/>
                                        <p:tgtEl>
                                          <p:spTgt spid="17"/>
                                        </p:tgtEl>
                                        <p:attrNameLst>
                                          <p:attrName>ppt_h</p:attrName>
                                        </p:attrNameLst>
                                      </p:cBhvr>
                                      <p:tavLst>
                                        <p:tav tm="0">
                                          <p:val>
                                            <p:fltVal val="0"/>
                                          </p:val>
                                        </p:tav>
                                        <p:tav tm="100000">
                                          <p:val>
                                            <p:strVal val="#ppt_h"/>
                                          </p:val>
                                        </p:tav>
                                      </p:tavLst>
                                    </p:anim>
                                    <p:animEffect transition="in" filter="fade">
                                      <p:cBhvr>
                                        <p:cTn id="36" dur="25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fltVal val="0"/>
                                          </p:val>
                                        </p:tav>
                                        <p:tav tm="100000">
                                          <p:val>
                                            <p:strVal val="#ppt_w"/>
                                          </p:val>
                                        </p:tav>
                                      </p:tavLst>
                                    </p:anim>
                                    <p:anim calcmode="lin" valueType="num">
                                      <p:cBhvr>
                                        <p:cTn id="40" dur="250" fill="hold"/>
                                        <p:tgtEl>
                                          <p:spTgt spid="18"/>
                                        </p:tgtEl>
                                        <p:attrNameLst>
                                          <p:attrName>ppt_h</p:attrName>
                                        </p:attrNameLst>
                                      </p:cBhvr>
                                      <p:tavLst>
                                        <p:tav tm="0">
                                          <p:val>
                                            <p:fltVal val="0"/>
                                          </p:val>
                                        </p:tav>
                                        <p:tav tm="100000">
                                          <p:val>
                                            <p:strVal val="#ppt_h"/>
                                          </p:val>
                                        </p:tav>
                                      </p:tavLst>
                                    </p:anim>
                                    <p:animEffect transition="in" filter="fade">
                                      <p:cBhvr>
                                        <p:cTn id="41" dur="250"/>
                                        <p:tgtEl>
                                          <p:spTgt spid="18"/>
                                        </p:tgtEl>
                                      </p:cBhvr>
                                    </p:animEffec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27"/>
                                        </p:tgtEl>
                                        <p:attrNameLst>
                                          <p:attrName>r</p:attrName>
                                        </p:attrNameLst>
                                      </p:cBhvr>
                                    </p:animRot>
                                    <p:animRot by="-240000">
                                      <p:cBhvr>
                                        <p:cTn id="44" dur="150" fill="hold">
                                          <p:stCondLst>
                                            <p:cond delay="150"/>
                                          </p:stCondLst>
                                        </p:cTn>
                                        <p:tgtEl>
                                          <p:spTgt spid="27"/>
                                        </p:tgtEl>
                                        <p:attrNameLst>
                                          <p:attrName>r</p:attrName>
                                        </p:attrNameLst>
                                      </p:cBhvr>
                                    </p:animRot>
                                    <p:animRot by="240000">
                                      <p:cBhvr>
                                        <p:cTn id="45" dur="150" fill="hold">
                                          <p:stCondLst>
                                            <p:cond delay="300"/>
                                          </p:stCondLst>
                                        </p:cTn>
                                        <p:tgtEl>
                                          <p:spTgt spid="27"/>
                                        </p:tgtEl>
                                        <p:attrNameLst>
                                          <p:attrName>r</p:attrName>
                                        </p:attrNameLst>
                                      </p:cBhvr>
                                    </p:animRot>
                                    <p:animRot by="-240000">
                                      <p:cBhvr>
                                        <p:cTn id="46" dur="150" fill="hold">
                                          <p:stCondLst>
                                            <p:cond delay="450"/>
                                          </p:stCondLst>
                                        </p:cTn>
                                        <p:tgtEl>
                                          <p:spTgt spid="27"/>
                                        </p:tgtEl>
                                        <p:attrNameLst>
                                          <p:attrName>r</p:attrName>
                                        </p:attrNameLst>
                                      </p:cBhvr>
                                    </p:animRot>
                                    <p:animRot by="120000">
                                      <p:cBhvr>
                                        <p:cTn id="47" dur="150" fill="hold">
                                          <p:stCondLst>
                                            <p:cond delay="600"/>
                                          </p:stCondLst>
                                        </p:cTn>
                                        <p:tgtEl>
                                          <p:spTgt spid="27"/>
                                        </p:tgtEl>
                                        <p:attrNameLst>
                                          <p:attrName>r</p:attrName>
                                        </p:attrNameLst>
                                      </p:cBhvr>
                                    </p:animRot>
                                  </p:childTnLst>
                                </p:cTn>
                              </p:par>
                              <p:par>
                                <p:cTn id="48" presetID="32" presetClass="emph" presetSubtype="0" repeatCount="indefinite" fill="hold" grpId="1" nodeType="withEffect">
                                  <p:stCondLst>
                                    <p:cond delay="0"/>
                                  </p:stCondLst>
                                  <p:iterate type="lt">
                                    <p:tmPct val="0"/>
                                  </p:iterate>
                                  <p:childTnLst>
                                    <p:animRot by="120000">
                                      <p:cBhvr>
                                        <p:cTn id="49" dur="75" fill="hold">
                                          <p:stCondLst>
                                            <p:cond delay="0"/>
                                          </p:stCondLst>
                                        </p:cTn>
                                        <p:tgtEl>
                                          <p:spTgt spid="15"/>
                                        </p:tgtEl>
                                        <p:attrNameLst>
                                          <p:attrName>r</p:attrName>
                                        </p:attrNameLst>
                                      </p:cBhvr>
                                    </p:animRot>
                                    <p:animRot by="-240000">
                                      <p:cBhvr>
                                        <p:cTn id="50" dur="150" fill="hold">
                                          <p:stCondLst>
                                            <p:cond delay="150"/>
                                          </p:stCondLst>
                                        </p:cTn>
                                        <p:tgtEl>
                                          <p:spTgt spid="15"/>
                                        </p:tgtEl>
                                        <p:attrNameLst>
                                          <p:attrName>r</p:attrName>
                                        </p:attrNameLst>
                                      </p:cBhvr>
                                    </p:animRot>
                                    <p:animRot by="240000">
                                      <p:cBhvr>
                                        <p:cTn id="51" dur="150" fill="hold">
                                          <p:stCondLst>
                                            <p:cond delay="300"/>
                                          </p:stCondLst>
                                        </p:cTn>
                                        <p:tgtEl>
                                          <p:spTgt spid="15"/>
                                        </p:tgtEl>
                                        <p:attrNameLst>
                                          <p:attrName>r</p:attrName>
                                        </p:attrNameLst>
                                      </p:cBhvr>
                                    </p:animRot>
                                    <p:animRot by="-240000">
                                      <p:cBhvr>
                                        <p:cTn id="52" dur="150" fill="hold">
                                          <p:stCondLst>
                                            <p:cond delay="450"/>
                                          </p:stCondLst>
                                        </p:cTn>
                                        <p:tgtEl>
                                          <p:spTgt spid="15"/>
                                        </p:tgtEl>
                                        <p:attrNameLst>
                                          <p:attrName>r</p:attrName>
                                        </p:attrNameLst>
                                      </p:cBhvr>
                                    </p:animRot>
                                    <p:animRot by="120000">
                                      <p:cBhvr>
                                        <p:cTn id="53" dur="150" fill="hold">
                                          <p:stCondLst>
                                            <p:cond delay="600"/>
                                          </p:stCondLst>
                                        </p:cTn>
                                        <p:tgtEl>
                                          <p:spTgt spid="15"/>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7"/>
                                        </p:tgtEl>
                                        <p:attrNameLst>
                                          <p:attrName>r</p:attrName>
                                        </p:attrNameLst>
                                      </p:cBhvr>
                                    </p:animRot>
                                    <p:animRot by="-240000">
                                      <p:cBhvr>
                                        <p:cTn id="56" dur="150" fill="hold">
                                          <p:stCondLst>
                                            <p:cond delay="150"/>
                                          </p:stCondLst>
                                        </p:cTn>
                                        <p:tgtEl>
                                          <p:spTgt spid="17"/>
                                        </p:tgtEl>
                                        <p:attrNameLst>
                                          <p:attrName>r</p:attrName>
                                        </p:attrNameLst>
                                      </p:cBhvr>
                                    </p:animRot>
                                    <p:animRot by="240000">
                                      <p:cBhvr>
                                        <p:cTn id="57" dur="150" fill="hold">
                                          <p:stCondLst>
                                            <p:cond delay="300"/>
                                          </p:stCondLst>
                                        </p:cTn>
                                        <p:tgtEl>
                                          <p:spTgt spid="17"/>
                                        </p:tgtEl>
                                        <p:attrNameLst>
                                          <p:attrName>r</p:attrName>
                                        </p:attrNameLst>
                                      </p:cBhvr>
                                    </p:animRot>
                                    <p:animRot by="-240000">
                                      <p:cBhvr>
                                        <p:cTn id="58" dur="150" fill="hold">
                                          <p:stCondLst>
                                            <p:cond delay="450"/>
                                          </p:stCondLst>
                                        </p:cTn>
                                        <p:tgtEl>
                                          <p:spTgt spid="17"/>
                                        </p:tgtEl>
                                        <p:attrNameLst>
                                          <p:attrName>r</p:attrName>
                                        </p:attrNameLst>
                                      </p:cBhvr>
                                    </p:animRot>
                                    <p:animRot by="120000">
                                      <p:cBhvr>
                                        <p:cTn id="59" dur="150" fill="hold">
                                          <p:stCondLst>
                                            <p:cond delay="600"/>
                                          </p:stCondLst>
                                        </p:cTn>
                                        <p:tgtEl>
                                          <p:spTgt spid="17"/>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75" fill="hold">
                                          <p:stCondLst>
                                            <p:cond delay="0"/>
                                          </p:stCondLst>
                                        </p:cTn>
                                        <p:tgtEl>
                                          <p:spTgt spid="18"/>
                                        </p:tgtEl>
                                        <p:attrNameLst>
                                          <p:attrName>r</p:attrName>
                                        </p:attrNameLst>
                                      </p:cBhvr>
                                    </p:animRot>
                                    <p:animRot by="-240000">
                                      <p:cBhvr>
                                        <p:cTn id="62" dur="150" fill="hold">
                                          <p:stCondLst>
                                            <p:cond delay="150"/>
                                          </p:stCondLst>
                                        </p:cTn>
                                        <p:tgtEl>
                                          <p:spTgt spid="18"/>
                                        </p:tgtEl>
                                        <p:attrNameLst>
                                          <p:attrName>r</p:attrName>
                                        </p:attrNameLst>
                                      </p:cBhvr>
                                    </p:animRot>
                                    <p:animRot by="240000">
                                      <p:cBhvr>
                                        <p:cTn id="63" dur="150" fill="hold">
                                          <p:stCondLst>
                                            <p:cond delay="300"/>
                                          </p:stCondLst>
                                        </p:cTn>
                                        <p:tgtEl>
                                          <p:spTgt spid="18"/>
                                        </p:tgtEl>
                                        <p:attrNameLst>
                                          <p:attrName>r</p:attrName>
                                        </p:attrNameLst>
                                      </p:cBhvr>
                                    </p:animRot>
                                    <p:animRot by="-240000">
                                      <p:cBhvr>
                                        <p:cTn id="64" dur="150" fill="hold">
                                          <p:stCondLst>
                                            <p:cond delay="450"/>
                                          </p:stCondLst>
                                        </p:cTn>
                                        <p:tgtEl>
                                          <p:spTgt spid="18"/>
                                        </p:tgtEl>
                                        <p:attrNameLst>
                                          <p:attrName>r</p:attrName>
                                        </p:attrNameLst>
                                      </p:cBhvr>
                                    </p:animRot>
                                    <p:animRot by="120000">
                                      <p:cBhvr>
                                        <p:cTn id="65"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Tree>
    <p:extLst>
      <p:ext uri="{BB962C8B-B14F-4D97-AF65-F5344CB8AC3E}">
        <p14:creationId xmlns:p14="http://schemas.microsoft.com/office/powerpoint/2010/main" val="267760322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93CD225-9991-1E22-C726-C181E29B99D9}"/>
              </a:ext>
            </a:extLst>
          </p:cNvPr>
          <p:cNvSpPr/>
          <p:nvPr/>
        </p:nvSpPr>
        <p:spPr>
          <a:xfrm>
            <a:off x="795130" y="1172817"/>
            <a:ext cx="10843592" cy="3262019"/>
          </a:xfrm>
          <a:custGeom>
            <a:avLst/>
            <a:gdLst>
              <a:gd name="connsiteX0" fmla="*/ 0 w 10843592"/>
              <a:gd name="connsiteY0" fmla="*/ 543681 h 3262019"/>
              <a:gd name="connsiteX1" fmla="*/ 543681 w 10843592"/>
              <a:gd name="connsiteY1" fmla="*/ 0 h 3262019"/>
              <a:gd name="connsiteX2" fmla="*/ 1240555 w 10843592"/>
              <a:gd name="connsiteY2" fmla="*/ 0 h 3262019"/>
              <a:gd name="connsiteX3" fmla="*/ 2132553 w 10843592"/>
              <a:gd name="connsiteY3" fmla="*/ 0 h 3262019"/>
              <a:gd name="connsiteX4" fmla="*/ 2926989 w 10843592"/>
              <a:gd name="connsiteY4" fmla="*/ 0 h 3262019"/>
              <a:gd name="connsiteX5" fmla="*/ 3623862 w 10843592"/>
              <a:gd name="connsiteY5" fmla="*/ 0 h 3262019"/>
              <a:gd name="connsiteX6" fmla="*/ 4223173 w 10843592"/>
              <a:gd name="connsiteY6" fmla="*/ 0 h 3262019"/>
              <a:gd name="connsiteX7" fmla="*/ 4724922 w 10843592"/>
              <a:gd name="connsiteY7" fmla="*/ 0 h 3262019"/>
              <a:gd name="connsiteX8" fmla="*/ 5616921 w 10843592"/>
              <a:gd name="connsiteY8" fmla="*/ 0 h 3262019"/>
              <a:gd name="connsiteX9" fmla="*/ 6313794 w 10843592"/>
              <a:gd name="connsiteY9" fmla="*/ 0 h 3262019"/>
              <a:gd name="connsiteX10" fmla="*/ 6815543 w 10843592"/>
              <a:gd name="connsiteY10" fmla="*/ 0 h 3262019"/>
              <a:gd name="connsiteX11" fmla="*/ 7317292 w 10843592"/>
              <a:gd name="connsiteY11" fmla="*/ 0 h 3262019"/>
              <a:gd name="connsiteX12" fmla="*/ 7721479 w 10843592"/>
              <a:gd name="connsiteY12" fmla="*/ 0 h 3262019"/>
              <a:gd name="connsiteX13" fmla="*/ 8515915 w 10843592"/>
              <a:gd name="connsiteY13" fmla="*/ 0 h 3262019"/>
              <a:gd name="connsiteX14" fmla="*/ 9017664 w 10843592"/>
              <a:gd name="connsiteY14" fmla="*/ 0 h 3262019"/>
              <a:gd name="connsiteX15" fmla="*/ 10299911 w 10843592"/>
              <a:gd name="connsiteY15" fmla="*/ 0 h 3262019"/>
              <a:gd name="connsiteX16" fmla="*/ 10843592 w 10843592"/>
              <a:gd name="connsiteY16" fmla="*/ 543681 h 3262019"/>
              <a:gd name="connsiteX17" fmla="*/ 10843592 w 10843592"/>
              <a:gd name="connsiteY17" fmla="*/ 1022106 h 3262019"/>
              <a:gd name="connsiteX18" fmla="*/ 10843592 w 10843592"/>
              <a:gd name="connsiteY18" fmla="*/ 1609263 h 3262019"/>
              <a:gd name="connsiteX19" fmla="*/ 10843592 w 10843592"/>
              <a:gd name="connsiteY19" fmla="*/ 2174674 h 3262019"/>
              <a:gd name="connsiteX20" fmla="*/ 10843592 w 10843592"/>
              <a:gd name="connsiteY20" fmla="*/ 2718338 h 3262019"/>
              <a:gd name="connsiteX21" fmla="*/ 10299911 w 10843592"/>
              <a:gd name="connsiteY21" fmla="*/ 3262019 h 3262019"/>
              <a:gd name="connsiteX22" fmla="*/ 9603037 w 10843592"/>
              <a:gd name="connsiteY22" fmla="*/ 3262019 h 3262019"/>
              <a:gd name="connsiteX23" fmla="*/ 9003726 w 10843592"/>
              <a:gd name="connsiteY23" fmla="*/ 3262019 h 3262019"/>
              <a:gd name="connsiteX24" fmla="*/ 8209290 w 10843592"/>
              <a:gd name="connsiteY24" fmla="*/ 3262019 h 3262019"/>
              <a:gd name="connsiteX25" fmla="*/ 7609979 w 10843592"/>
              <a:gd name="connsiteY25" fmla="*/ 3262019 h 3262019"/>
              <a:gd name="connsiteX26" fmla="*/ 6913105 w 10843592"/>
              <a:gd name="connsiteY26" fmla="*/ 3262019 h 3262019"/>
              <a:gd name="connsiteX27" fmla="*/ 6118670 w 10843592"/>
              <a:gd name="connsiteY27" fmla="*/ 3262019 h 3262019"/>
              <a:gd name="connsiteX28" fmla="*/ 5324234 w 10843592"/>
              <a:gd name="connsiteY28" fmla="*/ 3262019 h 3262019"/>
              <a:gd name="connsiteX29" fmla="*/ 4920047 w 10843592"/>
              <a:gd name="connsiteY29" fmla="*/ 3262019 h 3262019"/>
              <a:gd name="connsiteX30" fmla="*/ 4320736 w 10843592"/>
              <a:gd name="connsiteY30" fmla="*/ 3262019 h 3262019"/>
              <a:gd name="connsiteX31" fmla="*/ 3818987 w 10843592"/>
              <a:gd name="connsiteY31" fmla="*/ 3262019 h 3262019"/>
              <a:gd name="connsiteX32" fmla="*/ 3122113 w 10843592"/>
              <a:gd name="connsiteY32" fmla="*/ 3262019 h 3262019"/>
              <a:gd name="connsiteX33" fmla="*/ 2425240 w 10843592"/>
              <a:gd name="connsiteY33" fmla="*/ 3262019 h 3262019"/>
              <a:gd name="connsiteX34" fmla="*/ 1923491 w 10843592"/>
              <a:gd name="connsiteY34" fmla="*/ 3262019 h 3262019"/>
              <a:gd name="connsiteX35" fmla="*/ 1519304 w 10843592"/>
              <a:gd name="connsiteY35" fmla="*/ 3262019 h 3262019"/>
              <a:gd name="connsiteX36" fmla="*/ 543681 w 10843592"/>
              <a:gd name="connsiteY36" fmla="*/ 3262019 h 3262019"/>
              <a:gd name="connsiteX37" fmla="*/ 0 w 10843592"/>
              <a:gd name="connsiteY37" fmla="*/ 2718338 h 3262019"/>
              <a:gd name="connsiteX38" fmla="*/ 0 w 10843592"/>
              <a:gd name="connsiteY38" fmla="*/ 2239913 h 3262019"/>
              <a:gd name="connsiteX39" fmla="*/ 0 w 10843592"/>
              <a:gd name="connsiteY39" fmla="*/ 1717996 h 3262019"/>
              <a:gd name="connsiteX40" fmla="*/ 0 w 10843592"/>
              <a:gd name="connsiteY40" fmla="*/ 1130838 h 3262019"/>
              <a:gd name="connsiteX41" fmla="*/ 0 w 10843592"/>
              <a:gd name="connsiteY41" fmla="*/ 543681 h 326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43592" h="3262019" fill="none" extrusionOk="0">
                <a:moveTo>
                  <a:pt x="0" y="543681"/>
                </a:moveTo>
                <a:cubicBezTo>
                  <a:pt x="27567" y="294168"/>
                  <a:pt x="247006" y="10353"/>
                  <a:pt x="543681" y="0"/>
                </a:cubicBezTo>
                <a:cubicBezTo>
                  <a:pt x="695451" y="34586"/>
                  <a:pt x="1099235" y="-25405"/>
                  <a:pt x="1240555" y="0"/>
                </a:cubicBezTo>
                <a:cubicBezTo>
                  <a:pt x="1381875" y="25405"/>
                  <a:pt x="1724744" y="11935"/>
                  <a:pt x="2132553" y="0"/>
                </a:cubicBezTo>
                <a:cubicBezTo>
                  <a:pt x="2540362" y="-11935"/>
                  <a:pt x="2566287" y="-4486"/>
                  <a:pt x="2926989" y="0"/>
                </a:cubicBezTo>
                <a:cubicBezTo>
                  <a:pt x="3287691" y="4486"/>
                  <a:pt x="3298469" y="-17193"/>
                  <a:pt x="3623862" y="0"/>
                </a:cubicBezTo>
                <a:cubicBezTo>
                  <a:pt x="3949255" y="17193"/>
                  <a:pt x="4026513" y="-23666"/>
                  <a:pt x="4223173" y="0"/>
                </a:cubicBezTo>
                <a:cubicBezTo>
                  <a:pt x="4419833" y="23666"/>
                  <a:pt x="4525196" y="12466"/>
                  <a:pt x="4724922" y="0"/>
                </a:cubicBezTo>
                <a:cubicBezTo>
                  <a:pt x="4924648" y="-12466"/>
                  <a:pt x="5411718" y="-23623"/>
                  <a:pt x="5616921" y="0"/>
                </a:cubicBezTo>
                <a:cubicBezTo>
                  <a:pt x="5822124" y="23623"/>
                  <a:pt x="6045418" y="-22942"/>
                  <a:pt x="6313794" y="0"/>
                </a:cubicBezTo>
                <a:cubicBezTo>
                  <a:pt x="6582170" y="22942"/>
                  <a:pt x="6686142" y="-14125"/>
                  <a:pt x="6815543" y="0"/>
                </a:cubicBezTo>
                <a:cubicBezTo>
                  <a:pt x="6944944" y="14125"/>
                  <a:pt x="7212484" y="-6592"/>
                  <a:pt x="7317292" y="0"/>
                </a:cubicBezTo>
                <a:cubicBezTo>
                  <a:pt x="7422100" y="6592"/>
                  <a:pt x="7634082" y="8821"/>
                  <a:pt x="7721479" y="0"/>
                </a:cubicBezTo>
                <a:cubicBezTo>
                  <a:pt x="7808876" y="-8821"/>
                  <a:pt x="8202618" y="24969"/>
                  <a:pt x="8515915" y="0"/>
                </a:cubicBezTo>
                <a:cubicBezTo>
                  <a:pt x="8829212" y="-24969"/>
                  <a:pt x="8817105" y="-9896"/>
                  <a:pt x="9017664" y="0"/>
                </a:cubicBezTo>
                <a:cubicBezTo>
                  <a:pt x="9218223" y="9896"/>
                  <a:pt x="9974154" y="582"/>
                  <a:pt x="10299911" y="0"/>
                </a:cubicBezTo>
                <a:cubicBezTo>
                  <a:pt x="10570622" y="4286"/>
                  <a:pt x="10886126" y="210090"/>
                  <a:pt x="10843592" y="543681"/>
                </a:cubicBezTo>
                <a:cubicBezTo>
                  <a:pt x="10820882" y="766163"/>
                  <a:pt x="10839676" y="876517"/>
                  <a:pt x="10843592" y="1022106"/>
                </a:cubicBezTo>
                <a:cubicBezTo>
                  <a:pt x="10847508" y="1167695"/>
                  <a:pt x="10847792" y="1380986"/>
                  <a:pt x="10843592" y="1609263"/>
                </a:cubicBezTo>
                <a:cubicBezTo>
                  <a:pt x="10839392" y="1837540"/>
                  <a:pt x="10834259" y="1966739"/>
                  <a:pt x="10843592" y="2174674"/>
                </a:cubicBezTo>
                <a:cubicBezTo>
                  <a:pt x="10852925" y="2382609"/>
                  <a:pt x="10844212" y="2466175"/>
                  <a:pt x="10843592" y="2718338"/>
                </a:cubicBezTo>
                <a:cubicBezTo>
                  <a:pt x="10858405" y="3032830"/>
                  <a:pt x="10641650" y="3258051"/>
                  <a:pt x="10299911" y="3262019"/>
                </a:cubicBezTo>
                <a:cubicBezTo>
                  <a:pt x="10074073" y="3267451"/>
                  <a:pt x="9889364" y="3234368"/>
                  <a:pt x="9603037" y="3262019"/>
                </a:cubicBezTo>
                <a:cubicBezTo>
                  <a:pt x="9316710" y="3289670"/>
                  <a:pt x="9296699" y="3279034"/>
                  <a:pt x="9003726" y="3262019"/>
                </a:cubicBezTo>
                <a:cubicBezTo>
                  <a:pt x="8710753" y="3245004"/>
                  <a:pt x="8419317" y="3288910"/>
                  <a:pt x="8209290" y="3262019"/>
                </a:cubicBezTo>
                <a:cubicBezTo>
                  <a:pt x="7999263" y="3235128"/>
                  <a:pt x="7845858" y="3269007"/>
                  <a:pt x="7609979" y="3262019"/>
                </a:cubicBezTo>
                <a:cubicBezTo>
                  <a:pt x="7374100" y="3255031"/>
                  <a:pt x="7229043" y="3231960"/>
                  <a:pt x="6913105" y="3262019"/>
                </a:cubicBezTo>
                <a:cubicBezTo>
                  <a:pt x="6597167" y="3292078"/>
                  <a:pt x="6486025" y="3244940"/>
                  <a:pt x="6118670" y="3262019"/>
                </a:cubicBezTo>
                <a:cubicBezTo>
                  <a:pt x="5751316" y="3279098"/>
                  <a:pt x="5486900" y="3236906"/>
                  <a:pt x="5324234" y="3262019"/>
                </a:cubicBezTo>
                <a:cubicBezTo>
                  <a:pt x="5161568" y="3287132"/>
                  <a:pt x="5110862" y="3265054"/>
                  <a:pt x="4920047" y="3262019"/>
                </a:cubicBezTo>
                <a:cubicBezTo>
                  <a:pt x="4729232" y="3258984"/>
                  <a:pt x="4469982" y="3268893"/>
                  <a:pt x="4320736" y="3262019"/>
                </a:cubicBezTo>
                <a:cubicBezTo>
                  <a:pt x="4171490" y="3255145"/>
                  <a:pt x="3920425" y="3256957"/>
                  <a:pt x="3818987" y="3262019"/>
                </a:cubicBezTo>
                <a:cubicBezTo>
                  <a:pt x="3717549" y="3267081"/>
                  <a:pt x="3391346" y="3256421"/>
                  <a:pt x="3122113" y="3262019"/>
                </a:cubicBezTo>
                <a:cubicBezTo>
                  <a:pt x="2852880" y="3267617"/>
                  <a:pt x="2735073" y="3247545"/>
                  <a:pt x="2425240" y="3262019"/>
                </a:cubicBezTo>
                <a:cubicBezTo>
                  <a:pt x="2115407" y="3276493"/>
                  <a:pt x="2067438" y="3282151"/>
                  <a:pt x="1923491" y="3262019"/>
                </a:cubicBezTo>
                <a:cubicBezTo>
                  <a:pt x="1779544" y="3241887"/>
                  <a:pt x="1704781" y="3281200"/>
                  <a:pt x="1519304" y="3262019"/>
                </a:cubicBezTo>
                <a:cubicBezTo>
                  <a:pt x="1333827" y="3242838"/>
                  <a:pt x="928163" y="3234778"/>
                  <a:pt x="543681" y="3262019"/>
                </a:cubicBezTo>
                <a:cubicBezTo>
                  <a:pt x="226490" y="3246055"/>
                  <a:pt x="-20748" y="3037450"/>
                  <a:pt x="0" y="2718338"/>
                </a:cubicBezTo>
                <a:cubicBezTo>
                  <a:pt x="-1347" y="2483515"/>
                  <a:pt x="-16239" y="2466373"/>
                  <a:pt x="0" y="2239913"/>
                </a:cubicBezTo>
                <a:cubicBezTo>
                  <a:pt x="16239" y="2013453"/>
                  <a:pt x="-16021" y="1849066"/>
                  <a:pt x="0" y="1717996"/>
                </a:cubicBezTo>
                <a:cubicBezTo>
                  <a:pt x="16021" y="1586926"/>
                  <a:pt x="4449" y="1351459"/>
                  <a:pt x="0" y="1130838"/>
                </a:cubicBezTo>
                <a:cubicBezTo>
                  <a:pt x="-4449" y="910217"/>
                  <a:pt x="2673" y="708860"/>
                  <a:pt x="0" y="543681"/>
                </a:cubicBezTo>
                <a:close/>
              </a:path>
              <a:path w="10843592" h="3262019" stroke="0" extrusionOk="0">
                <a:moveTo>
                  <a:pt x="0" y="543681"/>
                </a:moveTo>
                <a:cubicBezTo>
                  <a:pt x="-45325" y="242310"/>
                  <a:pt x="193344" y="-36058"/>
                  <a:pt x="543681" y="0"/>
                </a:cubicBezTo>
                <a:cubicBezTo>
                  <a:pt x="957164" y="-42740"/>
                  <a:pt x="1174360" y="-19852"/>
                  <a:pt x="1435679" y="0"/>
                </a:cubicBezTo>
                <a:cubicBezTo>
                  <a:pt x="1696998" y="19852"/>
                  <a:pt x="1660487" y="-904"/>
                  <a:pt x="1839866" y="0"/>
                </a:cubicBezTo>
                <a:cubicBezTo>
                  <a:pt x="2019245" y="904"/>
                  <a:pt x="2358453" y="26966"/>
                  <a:pt x="2731864" y="0"/>
                </a:cubicBezTo>
                <a:cubicBezTo>
                  <a:pt x="3105275" y="-26966"/>
                  <a:pt x="3287964" y="25265"/>
                  <a:pt x="3428738" y="0"/>
                </a:cubicBezTo>
                <a:cubicBezTo>
                  <a:pt x="3569512" y="-25265"/>
                  <a:pt x="3859603" y="-11955"/>
                  <a:pt x="4223173" y="0"/>
                </a:cubicBezTo>
                <a:cubicBezTo>
                  <a:pt x="4586744" y="11955"/>
                  <a:pt x="4548202" y="2587"/>
                  <a:pt x="4724922" y="0"/>
                </a:cubicBezTo>
                <a:cubicBezTo>
                  <a:pt x="4901642" y="-2587"/>
                  <a:pt x="5273683" y="-14285"/>
                  <a:pt x="5616921" y="0"/>
                </a:cubicBezTo>
                <a:cubicBezTo>
                  <a:pt x="5960159" y="14285"/>
                  <a:pt x="6031951" y="35257"/>
                  <a:pt x="6411356" y="0"/>
                </a:cubicBezTo>
                <a:cubicBezTo>
                  <a:pt x="6790762" y="-35257"/>
                  <a:pt x="6936827" y="7037"/>
                  <a:pt x="7205792" y="0"/>
                </a:cubicBezTo>
                <a:cubicBezTo>
                  <a:pt x="7474757" y="-7037"/>
                  <a:pt x="7623309" y="1112"/>
                  <a:pt x="7902666" y="0"/>
                </a:cubicBezTo>
                <a:cubicBezTo>
                  <a:pt x="8182023" y="-1112"/>
                  <a:pt x="8281755" y="23811"/>
                  <a:pt x="8501977" y="0"/>
                </a:cubicBezTo>
                <a:cubicBezTo>
                  <a:pt x="8722199" y="-23811"/>
                  <a:pt x="8977002" y="-15927"/>
                  <a:pt x="9198851" y="0"/>
                </a:cubicBezTo>
                <a:cubicBezTo>
                  <a:pt x="9420700" y="15927"/>
                  <a:pt x="9476982" y="-8821"/>
                  <a:pt x="9700600" y="0"/>
                </a:cubicBezTo>
                <a:cubicBezTo>
                  <a:pt x="9924218" y="8821"/>
                  <a:pt x="10083571" y="452"/>
                  <a:pt x="10299911" y="0"/>
                </a:cubicBezTo>
                <a:cubicBezTo>
                  <a:pt x="10592209" y="17248"/>
                  <a:pt x="10888887" y="234126"/>
                  <a:pt x="10843592" y="543681"/>
                </a:cubicBezTo>
                <a:cubicBezTo>
                  <a:pt x="10825174" y="732214"/>
                  <a:pt x="10826447" y="805160"/>
                  <a:pt x="10843592" y="1022106"/>
                </a:cubicBezTo>
                <a:cubicBezTo>
                  <a:pt x="10860737" y="1239053"/>
                  <a:pt x="10846522" y="1397780"/>
                  <a:pt x="10843592" y="1500530"/>
                </a:cubicBezTo>
                <a:cubicBezTo>
                  <a:pt x="10840662" y="1603280"/>
                  <a:pt x="10869709" y="1817257"/>
                  <a:pt x="10843592" y="2044194"/>
                </a:cubicBezTo>
                <a:cubicBezTo>
                  <a:pt x="10817475" y="2271131"/>
                  <a:pt x="10848605" y="2573114"/>
                  <a:pt x="10843592" y="2718338"/>
                </a:cubicBezTo>
                <a:cubicBezTo>
                  <a:pt x="10881111" y="3040381"/>
                  <a:pt x="10629923" y="3283156"/>
                  <a:pt x="10299911" y="3262019"/>
                </a:cubicBezTo>
                <a:cubicBezTo>
                  <a:pt x="10038904" y="3247211"/>
                  <a:pt x="9781205" y="3277648"/>
                  <a:pt x="9603037" y="3262019"/>
                </a:cubicBezTo>
                <a:cubicBezTo>
                  <a:pt x="9424869" y="3246390"/>
                  <a:pt x="9320611" y="3251181"/>
                  <a:pt x="9198851" y="3262019"/>
                </a:cubicBezTo>
                <a:cubicBezTo>
                  <a:pt x="9077091" y="3272857"/>
                  <a:pt x="8897289" y="3255521"/>
                  <a:pt x="8697102" y="3262019"/>
                </a:cubicBezTo>
                <a:cubicBezTo>
                  <a:pt x="8496915" y="3268517"/>
                  <a:pt x="8457497" y="3255431"/>
                  <a:pt x="8292915" y="3262019"/>
                </a:cubicBezTo>
                <a:cubicBezTo>
                  <a:pt x="8128333" y="3268607"/>
                  <a:pt x="7771841" y="3244461"/>
                  <a:pt x="7400917" y="3262019"/>
                </a:cubicBezTo>
                <a:cubicBezTo>
                  <a:pt x="7029993" y="3279577"/>
                  <a:pt x="6889158" y="3274284"/>
                  <a:pt x="6508919" y="3262019"/>
                </a:cubicBezTo>
                <a:cubicBezTo>
                  <a:pt x="6128680" y="3249754"/>
                  <a:pt x="5908754" y="3292165"/>
                  <a:pt x="5714483" y="3262019"/>
                </a:cubicBezTo>
                <a:cubicBezTo>
                  <a:pt x="5520212" y="3231873"/>
                  <a:pt x="5135713" y="3245460"/>
                  <a:pt x="4920047" y="3262019"/>
                </a:cubicBezTo>
                <a:cubicBezTo>
                  <a:pt x="4704381" y="3278578"/>
                  <a:pt x="4312831" y="3302719"/>
                  <a:pt x="4028049" y="3262019"/>
                </a:cubicBezTo>
                <a:cubicBezTo>
                  <a:pt x="3743267" y="3221319"/>
                  <a:pt x="3475491" y="3291812"/>
                  <a:pt x="3331175" y="3262019"/>
                </a:cubicBezTo>
                <a:cubicBezTo>
                  <a:pt x="3186859" y="3232226"/>
                  <a:pt x="2900802" y="3231761"/>
                  <a:pt x="2634302" y="3262019"/>
                </a:cubicBezTo>
                <a:cubicBezTo>
                  <a:pt x="2367802" y="3292277"/>
                  <a:pt x="2082544" y="3231767"/>
                  <a:pt x="1937428" y="3262019"/>
                </a:cubicBezTo>
                <a:cubicBezTo>
                  <a:pt x="1792312" y="3292271"/>
                  <a:pt x="1658417" y="3265775"/>
                  <a:pt x="1533241" y="3262019"/>
                </a:cubicBezTo>
                <a:cubicBezTo>
                  <a:pt x="1408065" y="3258263"/>
                  <a:pt x="819391" y="3251038"/>
                  <a:pt x="543681" y="3262019"/>
                </a:cubicBezTo>
                <a:cubicBezTo>
                  <a:pt x="237174" y="3239513"/>
                  <a:pt x="3004" y="3028523"/>
                  <a:pt x="0" y="2718338"/>
                </a:cubicBezTo>
                <a:cubicBezTo>
                  <a:pt x="-10451" y="2460898"/>
                  <a:pt x="4176" y="2308633"/>
                  <a:pt x="0" y="2174674"/>
                </a:cubicBezTo>
                <a:cubicBezTo>
                  <a:pt x="-4176" y="2040715"/>
                  <a:pt x="11157" y="1807237"/>
                  <a:pt x="0" y="1609263"/>
                </a:cubicBezTo>
                <a:cubicBezTo>
                  <a:pt x="-11157" y="1411289"/>
                  <a:pt x="26370" y="1274060"/>
                  <a:pt x="0" y="1022106"/>
                </a:cubicBezTo>
                <a:cubicBezTo>
                  <a:pt x="-26370" y="770152"/>
                  <a:pt x="-14864" y="665874"/>
                  <a:pt x="0" y="543681"/>
                </a:cubicBezTo>
                <a:close/>
              </a:path>
            </a:pathLst>
          </a:custGeom>
          <a:solidFill>
            <a:schemeClr val="bg1"/>
          </a:solidFill>
          <a:ln w="57150">
            <a:solidFill>
              <a:schemeClr val="accent3"/>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7" name="Graphic 16">
            <a:extLst>
              <a:ext uri="{FF2B5EF4-FFF2-40B4-BE49-F238E27FC236}">
                <a16:creationId xmlns:a16="http://schemas.microsoft.com/office/drawing/2014/main" id="{4F10586B-08D7-CAA9-8754-B216592FD3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008" y="5643409"/>
            <a:ext cx="2047069" cy="1280629"/>
          </a:xfrm>
          <a:prstGeom prst="rect">
            <a:avLst/>
          </a:prstGeom>
        </p:spPr>
      </p:pic>
      <p:pic>
        <p:nvPicPr>
          <p:cNvPr id="25" name="Picture 24">
            <a:extLst>
              <a:ext uri="{FF2B5EF4-FFF2-40B4-BE49-F238E27FC236}">
                <a16:creationId xmlns:a16="http://schemas.microsoft.com/office/drawing/2014/main" id="{5F95A801-7E72-BFFD-4A0A-9BC7BEC6D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924" y="4913709"/>
            <a:ext cx="2638425" cy="2562225"/>
          </a:xfrm>
          <a:prstGeom prst="rect">
            <a:avLst/>
          </a:prstGeom>
        </p:spPr>
      </p:pic>
      <p:pic>
        <p:nvPicPr>
          <p:cNvPr id="26" name="Picture 25">
            <a:extLst>
              <a:ext uri="{FF2B5EF4-FFF2-40B4-BE49-F238E27FC236}">
                <a16:creationId xmlns:a16="http://schemas.microsoft.com/office/drawing/2014/main" id="{C9184753-B3B4-483B-B7B9-69A7E0BA5766}"/>
              </a:ext>
            </a:extLst>
          </p:cNvPr>
          <p:cNvPicPr>
            <a:picLocks noChangeAspect="1"/>
          </p:cNvPicPr>
          <p:nvPr/>
        </p:nvPicPr>
        <p:blipFill>
          <a:blip r:embed="rId6"/>
          <a:stretch>
            <a:fillRect/>
          </a:stretch>
        </p:blipFill>
        <p:spPr>
          <a:xfrm>
            <a:off x="551207" y="1989505"/>
            <a:ext cx="11089585" cy="1774090"/>
          </a:xfrm>
          <a:prstGeom prst="rect">
            <a:avLst/>
          </a:prstGeom>
        </p:spPr>
      </p:pic>
    </p:spTree>
    <p:extLst>
      <p:ext uri="{BB962C8B-B14F-4D97-AF65-F5344CB8AC3E}">
        <p14:creationId xmlns:p14="http://schemas.microsoft.com/office/powerpoint/2010/main" val="984596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9167E-6 -3.7037E-6 L 0.15612 -0.00208 " pathEditMode="relative" rAng="0" ptsTypes="AA">
                                      <p:cBhvr>
                                        <p:cTn id="6" dur="1000" fill="hold"/>
                                        <p:tgtEl>
                                          <p:spTgt spid="17"/>
                                        </p:tgtEl>
                                        <p:attrNameLst>
                                          <p:attrName>ppt_x</p:attrName>
                                          <p:attrName>ppt_y</p:attrName>
                                        </p:attrNameLst>
                                      </p:cBhvr>
                                      <p:rCtr x="7799" y="-11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0.15612 -0.00208 L 0.45299 0.00649 " pathEditMode="relative" rAng="0" ptsTypes="AA">
                                      <p:cBhvr>
                                        <p:cTn id="9" dur="1500" fill="hold"/>
                                        <p:tgtEl>
                                          <p:spTgt spid="17"/>
                                        </p:tgtEl>
                                        <p:attrNameLst>
                                          <p:attrName>ppt_x</p:attrName>
                                          <p:attrName>ppt_y</p:attrName>
                                        </p:attrNameLst>
                                      </p:cBhvr>
                                      <p:rCtr x="14844" y="417"/>
                                    </p:animMotion>
                                  </p:childTnLst>
                                </p:cTn>
                              </p:par>
                            </p:childTnLst>
                          </p:cTn>
                        </p:par>
                        <p:par>
                          <p:cTn id="10" fill="hold">
                            <p:stCondLst>
                              <p:cond delay="2500"/>
                            </p:stCondLst>
                            <p:childTnLst>
                              <p:par>
                                <p:cTn id="11" presetID="63" presetClass="path" presetSubtype="0" accel="50000" decel="50000" fill="hold" nodeType="afterEffect">
                                  <p:stCondLst>
                                    <p:cond delay="0"/>
                                  </p:stCondLst>
                                  <p:childTnLst>
                                    <p:animMotion origin="layout" path="M 0.45299 0.00649 L 0.67799 0.00209 " pathEditMode="relative" rAng="0" ptsTypes="AA">
                                      <p:cBhvr>
                                        <p:cTn id="12" dur="1500" fill="hold"/>
                                        <p:tgtEl>
                                          <p:spTgt spid="17"/>
                                        </p:tgtEl>
                                        <p:attrNameLst>
                                          <p:attrName>ppt_x</p:attrName>
                                          <p:attrName>ppt_y</p:attrName>
                                        </p:attrNameLst>
                                      </p:cBhvr>
                                      <p:rCtr x="11250" y="-231"/>
                                    </p:animMotion>
                                  </p:childTnLst>
                                </p:cTn>
                              </p:par>
                            </p:childTnLst>
                          </p:cTn>
                        </p:par>
                        <p:par>
                          <p:cTn id="13" fill="hold">
                            <p:stCondLst>
                              <p:cond delay="4000"/>
                            </p:stCondLst>
                            <p:childTnLst>
                              <p:par>
                                <p:cTn id="14" presetID="63" presetClass="path" presetSubtype="0" accel="50000" decel="50000" fill="hold" nodeType="afterEffect">
                                  <p:stCondLst>
                                    <p:cond delay="0"/>
                                  </p:stCondLst>
                                  <p:childTnLst>
                                    <p:animMotion origin="layout" path="M 0.67799 0.00209 L 0.96549 0.00209 " pathEditMode="relative" rAng="0" ptsTypes="AA">
                                      <p:cBhvr>
                                        <p:cTn id="15" dur="1000" fill="hold"/>
                                        <p:tgtEl>
                                          <p:spTgt spid="17"/>
                                        </p:tgtEl>
                                        <p:attrNameLst>
                                          <p:attrName>ppt_x</p:attrName>
                                          <p:attrName>ppt_y</p:attrName>
                                        </p:attrNameLst>
                                      </p:cBhvr>
                                      <p:rCtr x="14375" y="0"/>
                                    </p:animMotion>
                                  </p:childTnLst>
                                </p:cTn>
                              </p:par>
                            </p:childTnLst>
                          </p:cTn>
                        </p:par>
                        <p:par>
                          <p:cTn id="16" fill="hold">
                            <p:stCondLst>
                              <p:cond delay="5000"/>
                            </p:stCondLst>
                            <p:childTnLst>
                              <p:par>
                                <p:cTn id="17" presetID="1"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CHẶNG 1</a:t>
              </a:r>
            </a:p>
          </p:txBody>
        </p:sp>
      </p:grpSp>
      <p:sp>
        <p:nvSpPr>
          <p:cNvPr id="27" name="TextBox 26">
            <a:extLst>
              <a:ext uri="{FF2B5EF4-FFF2-40B4-BE49-F238E27FC236}">
                <a16:creationId xmlns:a16="http://schemas.microsoft.com/office/drawing/2014/main" id="{80CEBEEB-6E7F-3E62-0356-B8CDF612A264}"/>
              </a:ext>
            </a:extLst>
          </p:cNvPr>
          <p:cNvSpPr txBox="1"/>
          <p:nvPr/>
        </p:nvSpPr>
        <p:spPr>
          <a:xfrm>
            <a:off x="2025679" y="592891"/>
            <a:ext cx="10195186"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LUYỆN</a:t>
            </a: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ĐỌC THÀNH TIẾNG</a:t>
            </a:r>
          </a:p>
        </p:txBody>
      </p:sp>
      <p:sp>
        <p:nvSpPr>
          <p:cNvPr id="15" name="TextBox 14">
            <a:extLst>
              <a:ext uri="{FF2B5EF4-FFF2-40B4-BE49-F238E27FC236}">
                <a16:creationId xmlns:a16="http://schemas.microsoft.com/office/drawing/2014/main" id="{AD0A0FA8-3448-E481-61B0-93561C82454D}"/>
              </a:ext>
            </a:extLst>
          </p:cNvPr>
          <p:cNvSpPr txBox="1"/>
          <p:nvPr/>
        </p:nvSpPr>
        <p:spPr>
          <a:xfrm>
            <a:off x="1996814" y="609600"/>
            <a:ext cx="10195186"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cs typeface="Calibri" panose="020F0502020204030204" pitchFamily="34" charset="0"/>
              </a:rPr>
              <a:t>LUYỆN</a:t>
            </a:r>
            <a:r>
              <a:rPr kumimoji="0" lang="en-US" sz="88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2700">
                  <a:solidFill>
                    <a:prstClr val="black"/>
                  </a:solidFill>
                </a:ln>
                <a:solidFill>
                  <a:srgbClr val="F14124"/>
                </a:solidFill>
                <a:effectLst/>
                <a:uLnTx/>
                <a:uFillTx/>
                <a:latin typeface="Calibri" panose="020F0502020204030204" pitchFamily="34" charset="0"/>
                <a:cs typeface="Calibri" panose="020F0502020204030204" pitchFamily="34" charset="0"/>
              </a:rPr>
              <a:t>ĐỌC THÀNH TIẾNG</a:t>
            </a:r>
          </a:p>
        </p:txBody>
      </p:sp>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8774" y="915696"/>
            <a:ext cx="799270" cy="66230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144099" y="928105"/>
            <a:ext cx="799270" cy="662306"/>
          </a:xfrm>
          <a:prstGeom prst="rect">
            <a:avLst/>
          </a:prstGeom>
        </p:spPr>
      </p:pic>
      <p:pic>
        <p:nvPicPr>
          <p:cNvPr id="8" name="Graphic 7">
            <a:extLst>
              <a:ext uri="{FF2B5EF4-FFF2-40B4-BE49-F238E27FC236}">
                <a16:creationId xmlns:a16="http://schemas.microsoft.com/office/drawing/2014/main" id="{B166EC35-BE6B-4B9C-ABE7-C57476C942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82864" y="4800600"/>
            <a:ext cx="1051458" cy="1545800"/>
          </a:xfrm>
          <a:prstGeom prst="rect">
            <a:avLst/>
          </a:prstGeom>
        </p:spPr>
      </p:pic>
      <p:pic>
        <p:nvPicPr>
          <p:cNvPr id="11" name="Graphic 10">
            <a:extLst>
              <a:ext uri="{FF2B5EF4-FFF2-40B4-BE49-F238E27FC236}">
                <a16:creationId xmlns:a16="http://schemas.microsoft.com/office/drawing/2014/main" id="{62B4AAA1-2A8C-35FB-FEB7-A9547A32DF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76425" y="4168563"/>
            <a:ext cx="783658" cy="1404937"/>
          </a:xfrm>
          <a:prstGeom prst="rect">
            <a:avLst/>
          </a:prstGeom>
        </p:spPr>
      </p:pic>
    </p:spTree>
    <p:extLst>
      <p:ext uri="{BB962C8B-B14F-4D97-AF65-F5344CB8AC3E}">
        <p14:creationId xmlns:p14="http://schemas.microsoft.com/office/powerpoint/2010/main" val="2543474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cTn>
                              </p:par>
                            </p:childTnLst>
                          </p:cTn>
                        </p:par>
                        <p:par>
                          <p:cTn id="25" fill="hold">
                            <p:stCondLst>
                              <p:cond delay="185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Effect transition="in" filter="fade">
                                      <p:cBhvr>
                                        <p:cTn id="35" dur="250"/>
                                        <p:tgtEl>
                                          <p:spTgt spid="18"/>
                                        </p:tgtEl>
                                      </p:cBhvr>
                                    </p:animEffect>
                                  </p:childTnLst>
                                </p:cTn>
                              </p:par>
                              <p:par>
                                <p:cTn id="36" presetID="32" presetClass="emph" presetSubtype="0" repeatCount="indefinite" fill="hold" grpId="1" nodeType="withEffect">
                                  <p:stCondLst>
                                    <p:cond delay="0"/>
                                  </p:stCondLst>
                                  <p:iterate type="lt">
                                    <p:tmPct val="0"/>
                                  </p:iterate>
                                  <p:childTnLst>
                                    <p:animRot by="120000">
                                      <p:cBhvr>
                                        <p:cTn id="37" dur="75" fill="hold">
                                          <p:stCondLst>
                                            <p:cond delay="0"/>
                                          </p:stCondLst>
                                        </p:cTn>
                                        <p:tgtEl>
                                          <p:spTgt spid="27"/>
                                        </p:tgtEl>
                                        <p:attrNameLst>
                                          <p:attrName>r</p:attrName>
                                        </p:attrNameLst>
                                      </p:cBhvr>
                                    </p:animRot>
                                    <p:animRot by="-240000">
                                      <p:cBhvr>
                                        <p:cTn id="38" dur="150" fill="hold">
                                          <p:stCondLst>
                                            <p:cond delay="150"/>
                                          </p:stCondLst>
                                        </p:cTn>
                                        <p:tgtEl>
                                          <p:spTgt spid="27"/>
                                        </p:tgtEl>
                                        <p:attrNameLst>
                                          <p:attrName>r</p:attrName>
                                        </p:attrNameLst>
                                      </p:cBhvr>
                                    </p:animRot>
                                    <p:animRot by="240000">
                                      <p:cBhvr>
                                        <p:cTn id="39" dur="150" fill="hold">
                                          <p:stCondLst>
                                            <p:cond delay="300"/>
                                          </p:stCondLst>
                                        </p:cTn>
                                        <p:tgtEl>
                                          <p:spTgt spid="27"/>
                                        </p:tgtEl>
                                        <p:attrNameLst>
                                          <p:attrName>r</p:attrName>
                                        </p:attrNameLst>
                                      </p:cBhvr>
                                    </p:animRot>
                                    <p:animRot by="-240000">
                                      <p:cBhvr>
                                        <p:cTn id="40" dur="150" fill="hold">
                                          <p:stCondLst>
                                            <p:cond delay="450"/>
                                          </p:stCondLst>
                                        </p:cTn>
                                        <p:tgtEl>
                                          <p:spTgt spid="27"/>
                                        </p:tgtEl>
                                        <p:attrNameLst>
                                          <p:attrName>r</p:attrName>
                                        </p:attrNameLst>
                                      </p:cBhvr>
                                    </p:animRot>
                                    <p:animRot by="120000">
                                      <p:cBhvr>
                                        <p:cTn id="41" dur="150" fill="hold">
                                          <p:stCondLst>
                                            <p:cond delay="600"/>
                                          </p:stCondLst>
                                        </p:cTn>
                                        <p:tgtEl>
                                          <p:spTgt spid="27"/>
                                        </p:tgtEl>
                                        <p:attrNameLst>
                                          <p:attrName>r</p:attrName>
                                        </p:attrNameLst>
                                      </p:cBhvr>
                                    </p:animRo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15"/>
                                        </p:tgtEl>
                                        <p:attrNameLst>
                                          <p:attrName>r</p:attrName>
                                        </p:attrNameLst>
                                      </p:cBhvr>
                                    </p:animRot>
                                    <p:animRot by="-240000">
                                      <p:cBhvr>
                                        <p:cTn id="44" dur="150" fill="hold">
                                          <p:stCondLst>
                                            <p:cond delay="150"/>
                                          </p:stCondLst>
                                        </p:cTn>
                                        <p:tgtEl>
                                          <p:spTgt spid="15"/>
                                        </p:tgtEl>
                                        <p:attrNameLst>
                                          <p:attrName>r</p:attrName>
                                        </p:attrNameLst>
                                      </p:cBhvr>
                                    </p:animRot>
                                    <p:animRot by="240000">
                                      <p:cBhvr>
                                        <p:cTn id="45" dur="150" fill="hold">
                                          <p:stCondLst>
                                            <p:cond delay="300"/>
                                          </p:stCondLst>
                                        </p:cTn>
                                        <p:tgtEl>
                                          <p:spTgt spid="15"/>
                                        </p:tgtEl>
                                        <p:attrNameLst>
                                          <p:attrName>r</p:attrName>
                                        </p:attrNameLst>
                                      </p:cBhvr>
                                    </p:animRot>
                                    <p:animRot by="-240000">
                                      <p:cBhvr>
                                        <p:cTn id="46" dur="150" fill="hold">
                                          <p:stCondLst>
                                            <p:cond delay="450"/>
                                          </p:stCondLst>
                                        </p:cTn>
                                        <p:tgtEl>
                                          <p:spTgt spid="15"/>
                                        </p:tgtEl>
                                        <p:attrNameLst>
                                          <p:attrName>r</p:attrName>
                                        </p:attrNameLst>
                                      </p:cBhvr>
                                    </p:animRot>
                                    <p:animRot by="120000">
                                      <p:cBhvr>
                                        <p:cTn id="47" dur="150" fill="hold">
                                          <p:stCondLst>
                                            <p:cond delay="600"/>
                                          </p:stCondLst>
                                        </p:cTn>
                                        <p:tgtEl>
                                          <p:spTgt spid="15"/>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75" fill="hold">
                                          <p:stCondLst>
                                            <p:cond delay="0"/>
                                          </p:stCondLst>
                                        </p:cTn>
                                        <p:tgtEl>
                                          <p:spTgt spid="17"/>
                                        </p:tgtEl>
                                        <p:attrNameLst>
                                          <p:attrName>r</p:attrName>
                                        </p:attrNameLst>
                                      </p:cBhvr>
                                    </p:animRot>
                                    <p:animRot by="-240000">
                                      <p:cBhvr>
                                        <p:cTn id="50" dur="150" fill="hold">
                                          <p:stCondLst>
                                            <p:cond delay="150"/>
                                          </p:stCondLst>
                                        </p:cTn>
                                        <p:tgtEl>
                                          <p:spTgt spid="17"/>
                                        </p:tgtEl>
                                        <p:attrNameLst>
                                          <p:attrName>r</p:attrName>
                                        </p:attrNameLst>
                                      </p:cBhvr>
                                    </p:animRot>
                                    <p:animRot by="240000">
                                      <p:cBhvr>
                                        <p:cTn id="51" dur="150" fill="hold">
                                          <p:stCondLst>
                                            <p:cond delay="300"/>
                                          </p:stCondLst>
                                        </p:cTn>
                                        <p:tgtEl>
                                          <p:spTgt spid="17"/>
                                        </p:tgtEl>
                                        <p:attrNameLst>
                                          <p:attrName>r</p:attrName>
                                        </p:attrNameLst>
                                      </p:cBhvr>
                                    </p:animRot>
                                    <p:animRot by="-240000">
                                      <p:cBhvr>
                                        <p:cTn id="52" dur="150" fill="hold">
                                          <p:stCondLst>
                                            <p:cond delay="450"/>
                                          </p:stCondLst>
                                        </p:cTn>
                                        <p:tgtEl>
                                          <p:spTgt spid="17"/>
                                        </p:tgtEl>
                                        <p:attrNameLst>
                                          <p:attrName>r</p:attrName>
                                        </p:attrNameLst>
                                      </p:cBhvr>
                                    </p:animRot>
                                    <p:animRot by="120000">
                                      <p:cBhvr>
                                        <p:cTn id="53" dur="150" fill="hold">
                                          <p:stCondLst>
                                            <p:cond delay="600"/>
                                          </p:stCondLst>
                                        </p:cTn>
                                        <p:tgtEl>
                                          <p:spTgt spid="17"/>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8"/>
                                        </p:tgtEl>
                                        <p:attrNameLst>
                                          <p:attrName>r</p:attrName>
                                        </p:attrNameLst>
                                      </p:cBhvr>
                                    </p:animRot>
                                    <p:animRot by="-240000">
                                      <p:cBhvr>
                                        <p:cTn id="56" dur="150" fill="hold">
                                          <p:stCondLst>
                                            <p:cond delay="150"/>
                                          </p:stCondLst>
                                        </p:cTn>
                                        <p:tgtEl>
                                          <p:spTgt spid="18"/>
                                        </p:tgtEl>
                                        <p:attrNameLst>
                                          <p:attrName>r</p:attrName>
                                        </p:attrNameLst>
                                      </p:cBhvr>
                                    </p:animRot>
                                    <p:animRot by="240000">
                                      <p:cBhvr>
                                        <p:cTn id="57" dur="150" fill="hold">
                                          <p:stCondLst>
                                            <p:cond delay="300"/>
                                          </p:stCondLst>
                                        </p:cTn>
                                        <p:tgtEl>
                                          <p:spTgt spid="18"/>
                                        </p:tgtEl>
                                        <p:attrNameLst>
                                          <p:attrName>r</p:attrName>
                                        </p:attrNameLst>
                                      </p:cBhvr>
                                    </p:animRot>
                                    <p:animRot by="-240000">
                                      <p:cBhvr>
                                        <p:cTn id="58" dur="150" fill="hold">
                                          <p:stCondLst>
                                            <p:cond delay="450"/>
                                          </p:stCondLst>
                                        </p:cTn>
                                        <p:tgtEl>
                                          <p:spTgt spid="18"/>
                                        </p:tgtEl>
                                        <p:attrNameLst>
                                          <p:attrName>r</p:attrName>
                                        </p:attrNameLst>
                                      </p:cBhvr>
                                    </p:animRot>
                                    <p:animRot by="120000">
                                      <p:cBhvr>
                                        <p:cTn id="59"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8A9038-661A-7E00-0752-1607BFE730AE}"/>
              </a:ext>
            </a:extLst>
          </p:cNvPr>
          <p:cNvPicPr>
            <a:picLocks noChangeAspect="1"/>
          </p:cNvPicPr>
          <p:nvPr/>
        </p:nvPicPr>
        <p:blipFill>
          <a:blip r:embed="rId3"/>
          <a:stretch>
            <a:fillRect/>
          </a:stretch>
        </p:blipFill>
        <p:spPr>
          <a:xfrm>
            <a:off x="1600200" y="2344321"/>
            <a:ext cx="2463800" cy="3916809"/>
          </a:xfrm>
          <a:prstGeom prst="rect">
            <a:avLst/>
          </a:prstGeom>
        </p:spPr>
      </p:pic>
      <p:grpSp>
        <p:nvGrpSpPr>
          <p:cNvPr id="21" name="Group 20">
            <a:extLst>
              <a:ext uri="{FF2B5EF4-FFF2-40B4-BE49-F238E27FC236}">
                <a16:creationId xmlns:a16="http://schemas.microsoft.com/office/drawing/2014/main" id="{967C928B-AF90-DDC9-E183-37CCA19CCB2D}"/>
              </a:ext>
            </a:extLst>
          </p:cNvPr>
          <p:cNvGrpSpPr/>
          <p:nvPr/>
        </p:nvGrpSpPr>
        <p:grpSpPr>
          <a:xfrm>
            <a:off x="4972050" y="2438675"/>
            <a:ext cx="4191000" cy="1820833"/>
            <a:chOff x="3622429" y="381000"/>
            <a:chExt cx="3892061" cy="1591958"/>
          </a:xfrm>
        </p:grpSpPr>
        <p:pic>
          <p:nvPicPr>
            <p:cNvPr id="22" name="Picture 21">
              <a:extLst>
                <a:ext uri="{FF2B5EF4-FFF2-40B4-BE49-F238E27FC236}">
                  <a16:creationId xmlns:a16="http://schemas.microsoft.com/office/drawing/2014/main" id="{07962440-565C-561B-666D-996B34023B8E}"/>
                </a:ext>
              </a:extLst>
            </p:cNvPr>
            <p:cNvPicPr>
              <a:picLocks noChangeAspect="1"/>
            </p:cNvPicPr>
            <p:nvPr/>
          </p:nvPicPr>
          <p:blipFill>
            <a:blip r:embed="rId4">
              <a:duotone>
                <a:prstClr val="black"/>
                <a:srgbClr val="FF9725">
                  <a:tint val="45000"/>
                  <a:satMod val="400000"/>
                </a:srgbClr>
              </a:duotone>
            </a:blip>
            <a:stretch>
              <a:fillRect/>
            </a:stretch>
          </p:blipFill>
          <p:spPr>
            <a:xfrm>
              <a:off x="3622429" y="381000"/>
              <a:ext cx="3892061" cy="1591958"/>
            </a:xfrm>
            <a:prstGeom prst="rect">
              <a:avLst/>
            </a:prstGeom>
          </p:spPr>
        </p:pic>
        <p:sp>
          <p:nvSpPr>
            <p:cNvPr id="23" name="TextBox 22">
              <a:extLst>
                <a:ext uri="{FF2B5EF4-FFF2-40B4-BE49-F238E27FC236}">
                  <a16:creationId xmlns:a16="http://schemas.microsoft.com/office/drawing/2014/main" id="{5A7883CF-861A-D91C-688D-320EC8AF43DA}"/>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TAI NGHE</a:t>
              </a:r>
            </a:p>
          </p:txBody>
        </p:sp>
      </p:grpSp>
      <p:grpSp>
        <p:nvGrpSpPr>
          <p:cNvPr id="24" name="Group 23">
            <a:extLst>
              <a:ext uri="{FF2B5EF4-FFF2-40B4-BE49-F238E27FC236}">
                <a16:creationId xmlns:a16="http://schemas.microsoft.com/office/drawing/2014/main" id="{0B4EE365-A1F8-52F9-312D-27C3A9CAAF23}"/>
              </a:ext>
            </a:extLst>
          </p:cNvPr>
          <p:cNvGrpSpPr/>
          <p:nvPr/>
        </p:nvGrpSpPr>
        <p:grpSpPr>
          <a:xfrm>
            <a:off x="7505700" y="4532375"/>
            <a:ext cx="4191000" cy="1820833"/>
            <a:chOff x="3622429" y="381000"/>
            <a:chExt cx="3892061" cy="1591958"/>
          </a:xfrm>
        </p:grpSpPr>
        <p:pic>
          <p:nvPicPr>
            <p:cNvPr id="25" name="Picture 24">
              <a:extLst>
                <a:ext uri="{FF2B5EF4-FFF2-40B4-BE49-F238E27FC236}">
                  <a16:creationId xmlns:a16="http://schemas.microsoft.com/office/drawing/2014/main" id="{BD6B84E5-9C10-EE80-3C2F-EADC44326E97}"/>
                </a:ext>
              </a:extLst>
            </p:cNvPr>
            <p:cNvPicPr>
              <a:picLocks noChangeAspect="1"/>
            </p:cNvPicPr>
            <p:nvPr/>
          </p:nvPicPr>
          <p:blipFill>
            <a:blip r:embed="rId4">
              <a:duotone>
                <a:prstClr val="black"/>
                <a:schemeClr val="accent2">
                  <a:tint val="45000"/>
                  <a:satMod val="400000"/>
                </a:schemeClr>
              </a:duotone>
            </a:blip>
            <a:stretch>
              <a:fillRect/>
            </a:stretch>
          </p:blipFill>
          <p:spPr>
            <a:xfrm>
              <a:off x="3622429" y="381000"/>
              <a:ext cx="3892061" cy="1591958"/>
            </a:xfrm>
            <a:prstGeom prst="rect">
              <a:avLst/>
            </a:prstGeom>
          </p:spPr>
        </p:pic>
        <p:sp>
          <p:nvSpPr>
            <p:cNvPr id="26" name="TextBox 25">
              <a:extLst>
                <a:ext uri="{FF2B5EF4-FFF2-40B4-BE49-F238E27FC236}">
                  <a16:creationId xmlns:a16="http://schemas.microsoft.com/office/drawing/2014/main" id="{2ED5ECEC-C6CC-7D3A-B2D7-23695195FD5B}"/>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TAY DÒ</a:t>
              </a:r>
            </a:p>
          </p:txBody>
        </p:sp>
      </p:grpSp>
      <p:grpSp>
        <p:nvGrpSpPr>
          <p:cNvPr id="28" name="Group 27">
            <a:extLst>
              <a:ext uri="{FF2B5EF4-FFF2-40B4-BE49-F238E27FC236}">
                <a16:creationId xmlns:a16="http://schemas.microsoft.com/office/drawing/2014/main" id="{0BF6F426-B9D1-82C2-5516-EA067EC14AB4}"/>
              </a:ext>
            </a:extLst>
          </p:cNvPr>
          <p:cNvGrpSpPr/>
          <p:nvPr/>
        </p:nvGrpSpPr>
        <p:grpSpPr>
          <a:xfrm>
            <a:off x="2438400" y="344975"/>
            <a:ext cx="4191000" cy="1820833"/>
            <a:chOff x="3622429" y="381000"/>
            <a:chExt cx="3892061" cy="1591958"/>
          </a:xfrm>
        </p:grpSpPr>
        <p:pic>
          <p:nvPicPr>
            <p:cNvPr id="29" name="Picture 28">
              <a:extLst>
                <a:ext uri="{FF2B5EF4-FFF2-40B4-BE49-F238E27FC236}">
                  <a16:creationId xmlns:a16="http://schemas.microsoft.com/office/drawing/2014/main" id="{2D3088EB-344A-00F7-F409-9FE1EAA491BC}"/>
                </a:ext>
              </a:extLst>
            </p:cNvPr>
            <p:cNvPicPr>
              <a:picLocks noChangeAspect="1"/>
            </p:cNvPicPr>
            <p:nvPr/>
          </p:nvPicPr>
          <p:blipFill>
            <a:blip r:embed="rId4">
              <a:duotone>
                <a:prstClr val="black"/>
                <a:srgbClr val="FFC000">
                  <a:tint val="45000"/>
                  <a:satMod val="400000"/>
                </a:srgbClr>
              </a:duotone>
            </a:blip>
            <a:stretch>
              <a:fillRect/>
            </a:stretch>
          </p:blipFill>
          <p:spPr>
            <a:xfrm>
              <a:off x="3622429" y="381000"/>
              <a:ext cx="3892061" cy="1591958"/>
            </a:xfrm>
            <a:prstGeom prst="rect">
              <a:avLst/>
            </a:prstGeom>
          </p:spPr>
        </p:pic>
        <p:sp>
          <p:nvSpPr>
            <p:cNvPr id="30" name="TextBox 29">
              <a:extLst>
                <a:ext uri="{FF2B5EF4-FFF2-40B4-BE49-F238E27FC236}">
                  <a16:creationId xmlns:a16="http://schemas.microsoft.com/office/drawing/2014/main" id="{21C5CD93-2D72-CDE7-6706-A8AE0F994976}"/>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MẮT DÕI</a:t>
              </a:r>
            </a:p>
          </p:txBody>
        </p:sp>
      </p:grpSp>
    </p:spTree>
    <p:extLst>
      <p:ext uri="{BB962C8B-B14F-4D97-AF65-F5344CB8AC3E}">
        <p14:creationId xmlns:p14="http://schemas.microsoft.com/office/powerpoint/2010/main" val="642140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ppt_w*1.125000"/>
                                          </p:val>
                                        </p:tav>
                                        <p:tav tm="100000">
                                          <p:val>
                                            <p:strVal val="#ppt_x"/>
                                          </p:val>
                                        </p:tav>
                                      </p:tavLst>
                                    </p:anim>
                                    <p:animEffect transition="in" filter="wipe(right)">
                                      <p:cBhvr>
                                        <p:cTn id="14" dur="500"/>
                                        <p:tgtEl>
                                          <p:spTgt spid="28"/>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ppt_x</p:attrName>
                                        </p:attrNameLst>
                                      </p:cBhvr>
                                      <p:tavLst>
                                        <p:tav tm="0">
                                          <p:val>
                                            <p:strVal val="#ppt_x-#ppt_w*1.125000"/>
                                          </p:val>
                                        </p:tav>
                                        <p:tav tm="100000">
                                          <p:val>
                                            <p:strVal val="#ppt_x"/>
                                          </p:val>
                                        </p:tav>
                                      </p:tavLst>
                                    </p:anim>
                                    <p:animEffect transition="in" filter="wipe(righ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Tree>
    <p:extLst>
      <p:ext uri="{BB962C8B-B14F-4D97-AF65-F5344CB8AC3E}">
        <p14:creationId xmlns:p14="http://schemas.microsoft.com/office/powerpoint/2010/main" val="323529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1331844" y="480425"/>
            <a:ext cx="9402418" cy="6072775"/>
          </a:xfrm>
          <a:custGeom>
            <a:avLst/>
            <a:gdLst>
              <a:gd name="connsiteX0" fmla="*/ 0 w 9402418"/>
              <a:gd name="connsiteY0" fmla="*/ 1012149 h 6072775"/>
              <a:gd name="connsiteX1" fmla="*/ 1012149 w 9402418"/>
              <a:gd name="connsiteY1" fmla="*/ 0 h 6072775"/>
              <a:gd name="connsiteX2" fmla="*/ 1830450 w 9402418"/>
              <a:gd name="connsiteY2" fmla="*/ 0 h 6072775"/>
              <a:gd name="connsiteX3" fmla="*/ 2427407 w 9402418"/>
              <a:gd name="connsiteY3" fmla="*/ 0 h 6072775"/>
              <a:gd name="connsiteX4" fmla="*/ 3245707 w 9402418"/>
              <a:gd name="connsiteY4" fmla="*/ 0 h 6072775"/>
              <a:gd name="connsiteX5" fmla="*/ 3990227 w 9402418"/>
              <a:gd name="connsiteY5" fmla="*/ 0 h 6072775"/>
              <a:gd name="connsiteX6" fmla="*/ 4513402 w 9402418"/>
              <a:gd name="connsiteY6" fmla="*/ 0 h 6072775"/>
              <a:gd name="connsiteX7" fmla="*/ 5036578 w 9402418"/>
              <a:gd name="connsiteY7" fmla="*/ 0 h 6072775"/>
              <a:gd name="connsiteX8" fmla="*/ 5854879 w 9402418"/>
              <a:gd name="connsiteY8" fmla="*/ 0 h 6072775"/>
              <a:gd name="connsiteX9" fmla="*/ 6378054 w 9402418"/>
              <a:gd name="connsiteY9" fmla="*/ 0 h 6072775"/>
              <a:gd name="connsiteX10" fmla="*/ 7196355 w 9402418"/>
              <a:gd name="connsiteY10" fmla="*/ 0 h 6072775"/>
              <a:gd name="connsiteX11" fmla="*/ 7645750 w 9402418"/>
              <a:gd name="connsiteY11" fmla="*/ 0 h 6072775"/>
              <a:gd name="connsiteX12" fmla="*/ 8390269 w 9402418"/>
              <a:gd name="connsiteY12" fmla="*/ 0 h 6072775"/>
              <a:gd name="connsiteX13" fmla="*/ 9402418 w 9402418"/>
              <a:gd name="connsiteY13" fmla="*/ 1012149 h 6072775"/>
              <a:gd name="connsiteX14" fmla="*/ 9402418 w 9402418"/>
              <a:gd name="connsiteY14" fmla="*/ 1605926 h 6072775"/>
              <a:gd name="connsiteX15" fmla="*/ 9402418 w 9402418"/>
              <a:gd name="connsiteY15" fmla="*/ 2361641 h 6072775"/>
              <a:gd name="connsiteX16" fmla="*/ 9402418 w 9402418"/>
              <a:gd name="connsiteY16" fmla="*/ 3117357 h 6072775"/>
              <a:gd name="connsiteX17" fmla="*/ 9402418 w 9402418"/>
              <a:gd name="connsiteY17" fmla="*/ 3832588 h 6072775"/>
              <a:gd name="connsiteX18" fmla="*/ 9402418 w 9402418"/>
              <a:gd name="connsiteY18" fmla="*/ 5060626 h 6072775"/>
              <a:gd name="connsiteX19" fmla="*/ 8390269 w 9402418"/>
              <a:gd name="connsiteY19" fmla="*/ 6072775 h 6072775"/>
              <a:gd name="connsiteX20" fmla="*/ 7719531 w 9402418"/>
              <a:gd name="connsiteY20" fmla="*/ 6072775 h 6072775"/>
              <a:gd name="connsiteX21" fmla="*/ 7048793 w 9402418"/>
              <a:gd name="connsiteY21" fmla="*/ 6072775 h 6072775"/>
              <a:gd name="connsiteX22" fmla="*/ 6304273 w 9402418"/>
              <a:gd name="connsiteY22" fmla="*/ 6072775 h 6072775"/>
              <a:gd name="connsiteX23" fmla="*/ 5485973 w 9402418"/>
              <a:gd name="connsiteY23" fmla="*/ 6072775 h 6072775"/>
              <a:gd name="connsiteX24" fmla="*/ 4667672 w 9402418"/>
              <a:gd name="connsiteY24" fmla="*/ 6072775 h 6072775"/>
              <a:gd name="connsiteX25" fmla="*/ 3996934 w 9402418"/>
              <a:gd name="connsiteY25" fmla="*/ 6072775 h 6072775"/>
              <a:gd name="connsiteX26" fmla="*/ 3326196 w 9402418"/>
              <a:gd name="connsiteY26" fmla="*/ 6072775 h 6072775"/>
              <a:gd name="connsiteX27" fmla="*/ 2581676 w 9402418"/>
              <a:gd name="connsiteY27" fmla="*/ 6072775 h 6072775"/>
              <a:gd name="connsiteX28" fmla="*/ 2058501 w 9402418"/>
              <a:gd name="connsiteY28" fmla="*/ 6072775 h 6072775"/>
              <a:gd name="connsiteX29" fmla="*/ 1609106 w 9402418"/>
              <a:gd name="connsiteY29" fmla="*/ 6072775 h 6072775"/>
              <a:gd name="connsiteX30" fmla="*/ 1012149 w 9402418"/>
              <a:gd name="connsiteY30" fmla="*/ 6072775 h 6072775"/>
              <a:gd name="connsiteX31" fmla="*/ 0 w 9402418"/>
              <a:gd name="connsiteY31" fmla="*/ 5060626 h 6072775"/>
              <a:gd name="connsiteX32" fmla="*/ 0 w 9402418"/>
              <a:gd name="connsiteY32" fmla="*/ 4345395 h 6072775"/>
              <a:gd name="connsiteX33" fmla="*/ 0 w 9402418"/>
              <a:gd name="connsiteY33" fmla="*/ 3711134 h 6072775"/>
              <a:gd name="connsiteX34" fmla="*/ 0 w 9402418"/>
              <a:gd name="connsiteY34" fmla="*/ 3036388 h 6072775"/>
              <a:gd name="connsiteX35" fmla="*/ 0 w 9402418"/>
              <a:gd name="connsiteY35" fmla="*/ 2483096 h 6072775"/>
              <a:gd name="connsiteX36" fmla="*/ 0 w 9402418"/>
              <a:gd name="connsiteY36" fmla="*/ 1767865 h 6072775"/>
              <a:gd name="connsiteX37" fmla="*/ 0 w 9402418"/>
              <a:gd name="connsiteY37"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02418" h="6072775" fill="none" extrusionOk="0">
                <a:moveTo>
                  <a:pt x="0" y="1012149"/>
                </a:moveTo>
                <a:cubicBezTo>
                  <a:pt x="13402" y="426901"/>
                  <a:pt x="421476" y="20324"/>
                  <a:pt x="1012149" y="0"/>
                </a:cubicBezTo>
                <a:cubicBezTo>
                  <a:pt x="1233641" y="-36089"/>
                  <a:pt x="1582638" y="-38614"/>
                  <a:pt x="1830450" y="0"/>
                </a:cubicBezTo>
                <a:cubicBezTo>
                  <a:pt x="2078262" y="38614"/>
                  <a:pt x="2248828" y="-10131"/>
                  <a:pt x="2427407" y="0"/>
                </a:cubicBezTo>
                <a:cubicBezTo>
                  <a:pt x="2605986" y="10131"/>
                  <a:pt x="3035805" y="-21846"/>
                  <a:pt x="3245707" y="0"/>
                </a:cubicBezTo>
                <a:cubicBezTo>
                  <a:pt x="3455609" y="21846"/>
                  <a:pt x="3733451" y="-3741"/>
                  <a:pt x="3990227" y="0"/>
                </a:cubicBezTo>
                <a:cubicBezTo>
                  <a:pt x="4247003" y="3741"/>
                  <a:pt x="4273786" y="-16651"/>
                  <a:pt x="4513402" y="0"/>
                </a:cubicBezTo>
                <a:cubicBezTo>
                  <a:pt x="4753018" y="16651"/>
                  <a:pt x="4890111" y="-6776"/>
                  <a:pt x="5036578" y="0"/>
                </a:cubicBezTo>
                <a:cubicBezTo>
                  <a:pt x="5183045" y="6776"/>
                  <a:pt x="5531030" y="-35645"/>
                  <a:pt x="5854879" y="0"/>
                </a:cubicBezTo>
                <a:cubicBezTo>
                  <a:pt x="6178728" y="35645"/>
                  <a:pt x="6243552" y="12082"/>
                  <a:pt x="6378054" y="0"/>
                </a:cubicBezTo>
                <a:cubicBezTo>
                  <a:pt x="6512556" y="-12082"/>
                  <a:pt x="6927141" y="31875"/>
                  <a:pt x="7196355" y="0"/>
                </a:cubicBezTo>
                <a:cubicBezTo>
                  <a:pt x="7465569" y="-31875"/>
                  <a:pt x="7516397" y="-7568"/>
                  <a:pt x="7645750" y="0"/>
                </a:cubicBezTo>
                <a:cubicBezTo>
                  <a:pt x="7775104" y="7568"/>
                  <a:pt x="8033586" y="31339"/>
                  <a:pt x="8390269" y="0"/>
                </a:cubicBezTo>
                <a:cubicBezTo>
                  <a:pt x="9036490" y="47764"/>
                  <a:pt x="9367384" y="377697"/>
                  <a:pt x="9402418" y="1012149"/>
                </a:cubicBezTo>
                <a:cubicBezTo>
                  <a:pt x="9427454" y="1143564"/>
                  <a:pt x="9384819" y="1421718"/>
                  <a:pt x="9402418" y="1605926"/>
                </a:cubicBezTo>
                <a:cubicBezTo>
                  <a:pt x="9420017" y="1790134"/>
                  <a:pt x="9413812" y="2191088"/>
                  <a:pt x="9402418" y="2361641"/>
                </a:cubicBezTo>
                <a:cubicBezTo>
                  <a:pt x="9391024" y="2532195"/>
                  <a:pt x="9408043" y="2852730"/>
                  <a:pt x="9402418" y="3117357"/>
                </a:cubicBezTo>
                <a:cubicBezTo>
                  <a:pt x="9396793" y="3381984"/>
                  <a:pt x="9391175" y="3595305"/>
                  <a:pt x="9402418" y="3832588"/>
                </a:cubicBezTo>
                <a:cubicBezTo>
                  <a:pt x="9413661" y="4069871"/>
                  <a:pt x="9445623" y="4772711"/>
                  <a:pt x="9402418" y="5060626"/>
                </a:cubicBezTo>
                <a:cubicBezTo>
                  <a:pt x="9536232" y="5601199"/>
                  <a:pt x="8967446" y="6166533"/>
                  <a:pt x="8390269" y="6072775"/>
                </a:cubicBezTo>
                <a:cubicBezTo>
                  <a:pt x="8130991" y="6085981"/>
                  <a:pt x="7874410" y="6044276"/>
                  <a:pt x="7719531" y="6072775"/>
                </a:cubicBezTo>
                <a:cubicBezTo>
                  <a:pt x="7564652" y="6101274"/>
                  <a:pt x="7228393" y="6089338"/>
                  <a:pt x="7048793" y="6072775"/>
                </a:cubicBezTo>
                <a:cubicBezTo>
                  <a:pt x="6869193" y="6056212"/>
                  <a:pt x="6588586" y="6056425"/>
                  <a:pt x="6304273" y="6072775"/>
                </a:cubicBezTo>
                <a:cubicBezTo>
                  <a:pt x="6019960" y="6089125"/>
                  <a:pt x="5794700" y="6064284"/>
                  <a:pt x="5485973" y="6072775"/>
                </a:cubicBezTo>
                <a:cubicBezTo>
                  <a:pt x="5177246" y="6081266"/>
                  <a:pt x="5056867" y="6043627"/>
                  <a:pt x="4667672" y="6072775"/>
                </a:cubicBezTo>
                <a:cubicBezTo>
                  <a:pt x="4278477" y="6101923"/>
                  <a:pt x="4150135" y="6048070"/>
                  <a:pt x="3996934" y="6072775"/>
                </a:cubicBezTo>
                <a:cubicBezTo>
                  <a:pt x="3843733" y="6097480"/>
                  <a:pt x="3616771" y="6039533"/>
                  <a:pt x="3326196" y="6072775"/>
                </a:cubicBezTo>
                <a:cubicBezTo>
                  <a:pt x="3035621" y="6106017"/>
                  <a:pt x="2816536" y="6095532"/>
                  <a:pt x="2581676" y="6072775"/>
                </a:cubicBezTo>
                <a:cubicBezTo>
                  <a:pt x="2346816" y="6050018"/>
                  <a:pt x="2241575" y="6069387"/>
                  <a:pt x="2058501" y="6072775"/>
                </a:cubicBezTo>
                <a:cubicBezTo>
                  <a:pt x="1875428" y="6076163"/>
                  <a:pt x="1755275" y="6072138"/>
                  <a:pt x="1609106" y="6072775"/>
                </a:cubicBezTo>
                <a:cubicBezTo>
                  <a:pt x="1462938" y="6073412"/>
                  <a:pt x="1288654" y="6065283"/>
                  <a:pt x="1012149" y="6072775"/>
                </a:cubicBezTo>
                <a:cubicBezTo>
                  <a:pt x="439412" y="6083858"/>
                  <a:pt x="22261" y="5615705"/>
                  <a:pt x="0" y="5060626"/>
                </a:cubicBezTo>
                <a:cubicBezTo>
                  <a:pt x="11190" y="4715035"/>
                  <a:pt x="7841" y="4645478"/>
                  <a:pt x="0" y="4345395"/>
                </a:cubicBezTo>
                <a:cubicBezTo>
                  <a:pt x="-7841" y="4045312"/>
                  <a:pt x="-18489" y="3994760"/>
                  <a:pt x="0" y="3711134"/>
                </a:cubicBezTo>
                <a:cubicBezTo>
                  <a:pt x="18489" y="3427508"/>
                  <a:pt x="-2042" y="3178655"/>
                  <a:pt x="0" y="3036388"/>
                </a:cubicBezTo>
                <a:cubicBezTo>
                  <a:pt x="2042" y="2894121"/>
                  <a:pt x="9504" y="2706090"/>
                  <a:pt x="0" y="2483096"/>
                </a:cubicBezTo>
                <a:cubicBezTo>
                  <a:pt x="-9504" y="2260102"/>
                  <a:pt x="-9238" y="1951776"/>
                  <a:pt x="0" y="1767865"/>
                </a:cubicBezTo>
                <a:cubicBezTo>
                  <a:pt x="9238" y="1583954"/>
                  <a:pt x="36449" y="1359543"/>
                  <a:pt x="0" y="1012149"/>
                </a:cubicBezTo>
                <a:close/>
              </a:path>
              <a:path w="9402418" h="6072775" stroke="0" extrusionOk="0">
                <a:moveTo>
                  <a:pt x="0" y="1012149"/>
                </a:moveTo>
                <a:cubicBezTo>
                  <a:pt x="-5356" y="421353"/>
                  <a:pt x="412126" y="22481"/>
                  <a:pt x="1012149" y="0"/>
                </a:cubicBezTo>
                <a:cubicBezTo>
                  <a:pt x="1157979" y="-27901"/>
                  <a:pt x="1443360" y="-8683"/>
                  <a:pt x="1682887" y="0"/>
                </a:cubicBezTo>
                <a:cubicBezTo>
                  <a:pt x="1922414" y="8683"/>
                  <a:pt x="1994000" y="-18224"/>
                  <a:pt x="2206063" y="0"/>
                </a:cubicBezTo>
                <a:cubicBezTo>
                  <a:pt x="2418126" y="18224"/>
                  <a:pt x="2498892" y="-223"/>
                  <a:pt x="2655458" y="0"/>
                </a:cubicBezTo>
                <a:cubicBezTo>
                  <a:pt x="2812025" y="223"/>
                  <a:pt x="3212265" y="-6070"/>
                  <a:pt x="3399977" y="0"/>
                </a:cubicBezTo>
                <a:cubicBezTo>
                  <a:pt x="3587689" y="6070"/>
                  <a:pt x="3796815" y="-29140"/>
                  <a:pt x="4144496" y="0"/>
                </a:cubicBezTo>
                <a:cubicBezTo>
                  <a:pt x="4492177" y="29140"/>
                  <a:pt x="4494744" y="-2009"/>
                  <a:pt x="4815234" y="0"/>
                </a:cubicBezTo>
                <a:cubicBezTo>
                  <a:pt x="5135724" y="2009"/>
                  <a:pt x="5129380" y="-26910"/>
                  <a:pt x="5412191" y="0"/>
                </a:cubicBezTo>
                <a:cubicBezTo>
                  <a:pt x="5695002" y="26910"/>
                  <a:pt x="5777317" y="17230"/>
                  <a:pt x="6009148" y="0"/>
                </a:cubicBezTo>
                <a:cubicBezTo>
                  <a:pt x="6240979" y="-17230"/>
                  <a:pt x="6294427" y="10992"/>
                  <a:pt x="6458543" y="0"/>
                </a:cubicBezTo>
                <a:cubicBezTo>
                  <a:pt x="6622659" y="-10992"/>
                  <a:pt x="6867010" y="-36718"/>
                  <a:pt x="7203062" y="0"/>
                </a:cubicBezTo>
                <a:cubicBezTo>
                  <a:pt x="7539114" y="36718"/>
                  <a:pt x="7650176" y="-20067"/>
                  <a:pt x="7800019" y="0"/>
                </a:cubicBezTo>
                <a:cubicBezTo>
                  <a:pt x="7949862" y="20067"/>
                  <a:pt x="8133849" y="18687"/>
                  <a:pt x="8390269" y="0"/>
                </a:cubicBezTo>
                <a:cubicBezTo>
                  <a:pt x="9036948" y="-57504"/>
                  <a:pt x="9357744" y="338309"/>
                  <a:pt x="9402418" y="1012149"/>
                </a:cubicBezTo>
                <a:cubicBezTo>
                  <a:pt x="9427757" y="1133441"/>
                  <a:pt x="9398354" y="1321710"/>
                  <a:pt x="9402418" y="1565441"/>
                </a:cubicBezTo>
                <a:cubicBezTo>
                  <a:pt x="9406482" y="1809172"/>
                  <a:pt x="9416044" y="2073045"/>
                  <a:pt x="9402418" y="2240187"/>
                </a:cubicBezTo>
                <a:cubicBezTo>
                  <a:pt x="9388792" y="2407329"/>
                  <a:pt x="9422898" y="2756950"/>
                  <a:pt x="9402418" y="2914933"/>
                </a:cubicBezTo>
                <a:cubicBezTo>
                  <a:pt x="9381938" y="3072916"/>
                  <a:pt x="9377257" y="3295625"/>
                  <a:pt x="9402418" y="3508710"/>
                </a:cubicBezTo>
                <a:cubicBezTo>
                  <a:pt x="9427579" y="3721795"/>
                  <a:pt x="9392603" y="3833748"/>
                  <a:pt x="9402418" y="4142971"/>
                </a:cubicBezTo>
                <a:cubicBezTo>
                  <a:pt x="9412233" y="4452194"/>
                  <a:pt x="9394490" y="4632830"/>
                  <a:pt x="9402418" y="5060626"/>
                </a:cubicBezTo>
                <a:cubicBezTo>
                  <a:pt x="9430387" y="5572555"/>
                  <a:pt x="8953808" y="6133372"/>
                  <a:pt x="8390269" y="6072775"/>
                </a:cubicBezTo>
                <a:cubicBezTo>
                  <a:pt x="8097387" y="6102448"/>
                  <a:pt x="7898583" y="6046588"/>
                  <a:pt x="7719531" y="6072775"/>
                </a:cubicBezTo>
                <a:cubicBezTo>
                  <a:pt x="7540479" y="6098962"/>
                  <a:pt x="7395272" y="6101859"/>
                  <a:pt x="7122574" y="6072775"/>
                </a:cubicBezTo>
                <a:cubicBezTo>
                  <a:pt x="6849876" y="6043691"/>
                  <a:pt x="6473458" y="6049794"/>
                  <a:pt x="6304273" y="6072775"/>
                </a:cubicBezTo>
                <a:cubicBezTo>
                  <a:pt x="6135088" y="6095756"/>
                  <a:pt x="5947159" y="6083244"/>
                  <a:pt x="5854879" y="6072775"/>
                </a:cubicBezTo>
                <a:cubicBezTo>
                  <a:pt x="5762599" y="6062306"/>
                  <a:pt x="5620666" y="6089008"/>
                  <a:pt x="5405484" y="6072775"/>
                </a:cubicBezTo>
                <a:cubicBezTo>
                  <a:pt x="5190303" y="6056542"/>
                  <a:pt x="5100502" y="6055582"/>
                  <a:pt x="4882308" y="6072775"/>
                </a:cubicBezTo>
                <a:cubicBezTo>
                  <a:pt x="4664114" y="6089968"/>
                  <a:pt x="4380584" y="6039744"/>
                  <a:pt x="4064008" y="6072775"/>
                </a:cubicBezTo>
                <a:cubicBezTo>
                  <a:pt x="3747432" y="6105806"/>
                  <a:pt x="3516202" y="6076953"/>
                  <a:pt x="3319488" y="6072775"/>
                </a:cubicBezTo>
                <a:cubicBezTo>
                  <a:pt x="3122774" y="6068597"/>
                  <a:pt x="2773785" y="6053339"/>
                  <a:pt x="2501188" y="6072775"/>
                </a:cubicBezTo>
                <a:cubicBezTo>
                  <a:pt x="2228591" y="6092211"/>
                  <a:pt x="2157743" y="6094051"/>
                  <a:pt x="1978012" y="6072775"/>
                </a:cubicBezTo>
                <a:cubicBezTo>
                  <a:pt x="1798281" y="6051499"/>
                  <a:pt x="1353978" y="6095138"/>
                  <a:pt x="1012149" y="6072775"/>
                </a:cubicBezTo>
                <a:cubicBezTo>
                  <a:pt x="340674" y="6146273"/>
                  <a:pt x="82486" y="5630717"/>
                  <a:pt x="0" y="5060626"/>
                </a:cubicBezTo>
                <a:cubicBezTo>
                  <a:pt x="-10805" y="4835086"/>
                  <a:pt x="32842" y="4613516"/>
                  <a:pt x="0" y="4385880"/>
                </a:cubicBezTo>
                <a:cubicBezTo>
                  <a:pt x="-32842" y="4158244"/>
                  <a:pt x="17642" y="3965442"/>
                  <a:pt x="0" y="3792103"/>
                </a:cubicBezTo>
                <a:cubicBezTo>
                  <a:pt x="-17642" y="3618764"/>
                  <a:pt x="-3504" y="3397805"/>
                  <a:pt x="0" y="3076872"/>
                </a:cubicBezTo>
                <a:cubicBezTo>
                  <a:pt x="3504" y="2755939"/>
                  <a:pt x="-29397" y="2533027"/>
                  <a:pt x="0" y="2361641"/>
                </a:cubicBezTo>
                <a:cubicBezTo>
                  <a:pt x="29397" y="2190255"/>
                  <a:pt x="28949" y="1915955"/>
                  <a:pt x="0" y="1605926"/>
                </a:cubicBezTo>
                <a:cubicBezTo>
                  <a:pt x="-28949" y="1295898"/>
                  <a:pt x="12301" y="1273394"/>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grpSp>
        <p:nvGrpSpPr>
          <p:cNvPr id="14" name="Group 13">
            <a:extLst>
              <a:ext uri="{FF2B5EF4-FFF2-40B4-BE49-F238E27FC236}">
                <a16:creationId xmlns:a16="http://schemas.microsoft.com/office/drawing/2014/main" id="{DC5C2DF7-40AF-40E6-A598-D3B611FA78C2}"/>
              </a:ext>
            </a:extLst>
          </p:cNvPr>
          <p:cNvGrpSpPr/>
          <p:nvPr/>
        </p:nvGrpSpPr>
        <p:grpSpPr>
          <a:xfrm>
            <a:off x="1923778" y="2278303"/>
            <a:ext cx="4535254" cy="1031631"/>
            <a:chOff x="6308591" y="1081302"/>
            <a:chExt cx="4535254" cy="1031631"/>
          </a:xfrm>
        </p:grpSpPr>
        <p:sp>
          <p:nvSpPr>
            <p:cNvPr id="15" name="Rectangle: Rounded Corners 14">
              <a:extLst>
                <a:ext uri="{FF2B5EF4-FFF2-40B4-BE49-F238E27FC236}">
                  <a16:creationId xmlns:a16="http://schemas.microsoft.com/office/drawing/2014/main" id="{2542ABB9-5106-46D1-A71A-DD15D21AF850}"/>
                </a:ext>
              </a:extLst>
            </p:cNvPr>
            <p:cNvSpPr/>
            <p:nvPr/>
          </p:nvSpPr>
          <p:spPr>
            <a:xfrm>
              <a:off x="6824406" y="1268211"/>
              <a:ext cx="4019439"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lách</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chách</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BC7B8F50-CDD5-456E-A14D-57BC0689E530}"/>
                </a:ext>
              </a:extLst>
            </p:cNvPr>
            <p:cNvPicPr>
              <a:picLocks noChangeAspect="1"/>
            </p:cNvPicPr>
            <p:nvPr/>
          </p:nvPicPr>
          <p:blipFill>
            <a:blip r:embed="rId3"/>
            <a:stretch>
              <a:fillRect/>
            </a:stretch>
          </p:blipFill>
          <p:spPr>
            <a:xfrm>
              <a:off x="6308591" y="1081302"/>
              <a:ext cx="1031631" cy="1031631"/>
            </a:xfrm>
            <a:prstGeom prst="rect">
              <a:avLst/>
            </a:prstGeom>
          </p:spPr>
        </p:pic>
      </p:grpSp>
      <p:grpSp>
        <p:nvGrpSpPr>
          <p:cNvPr id="19" name="Group 18">
            <a:extLst>
              <a:ext uri="{FF2B5EF4-FFF2-40B4-BE49-F238E27FC236}">
                <a16:creationId xmlns:a16="http://schemas.microsoft.com/office/drawing/2014/main" id="{7E816547-A251-4285-8F7B-3D467DD63F6E}"/>
              </a:ext>
            </a:extLst>
          </p:cNvPr>
          <p:cNvGrpSpPr/>
          <p:nvPr/>
        </p:nvGrpSpPr>
        <p:grpSpPr>
          <a:xfrm>
            <a:off x="1923778" y="3401686"/>
            <a:ext cx="4535254" cy="1035920"/>
            <a:chOff x="6308591" y="2204685"/>
            <a:chExt cx="4535254" cy="1035920"/>
          </a:xfrm>
        </p:grpSpPr>
        <p:sp>
          <p:nvSpPr>
            <p:cNvPr id="20" name="Rectangle: Rounded Corners 19">
              <a:extLst>
                <a:ext uri="{FF2B5EF4-FFF2-40B4-BE49-F238E27FC236}">
                  <a16:creationId xmlns:a16="http://schemas.microsoft.com/office/drawing/2014/main" id="{548F9AE9-AB5C-4CA2-B3F8-064C9B657D39}"/>
                </a:ext>
              </a:extLst>
            </p:cNvPr>
            <p:cNvSpPr/>
            <p:nvPr/>
          </p:nvSpPr>
          <p:spPr>
            <a:xfrm>
              <a:off x="6824407" y="2395883"/>
              <a:ext cx="4019438"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bẵng</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a:extLst>
                <a:ext uri="{FF2B5EF4-FFF2-40B4-BE49-F238E27FC236}">
                  <a16:creationId xmlns:a16="http://schemas.microsoft.com/office/drawing/2014/main" id="{867BB5C0-5C00-47AD-BA45-DFE94DA99F67}"/>
                </a:ext>
              </a:extLst>
            </p:cNvPr>
            <p:cNvPicPr>
              <a:picLocks noChangeAspect="1"/>
            </p:cNvPicPr>
            <p:nvPr/>
          </p:nvPicPr>
          <p:blipFill>
            <a:blip r:embed="rId4"/>
            <a:stretch>
              <a:fillRect/>
            </a:stretch>
          </p:blipFill>
          <p:spPr>
            <a:xfrm>
              <a:off x="6308591" y="2204685"/>
              <a:ext cx="1031631" cy="1031631"/>
            </a:xfrm>
            <a:prstGeom prst="rect">
              <a:avLst/>
            </a:prstGeom>
          </p:spPr>
        </p:pic>
      </p:grpSp>
      <p:sp>
        <p:nvSpPr>
          <p:cNvPr id="22" name="Rectangle: Rounded Corners 21">
            <a:extLst>
              <a:ext uri="{FF2B5EF4-FFF2-40B4-BE49-F238E27FC236}">
                <a16:creationId xmlns:a16="http://schemas.microsoft.com/office/drawing/2014/main" id="{E5EEE17A-73F8-46DF-9850-5A1210D8C912}"/>
              </a:ext>
            </a:extLst>
          </p:cNvPr>
          <p:cNvSpPr/>
          <p:nvPr/>
        </p:nvSpPr>
        <p:spPr>
          <a:xfrm>
            <a:off x="3605006" y="1032783"/>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3" name="Group 22">
            <a:extLst>
              <a:ext uri="{FF2B5EF4-FFF2-40B4-BE49-F238E27FC236}">
                <a16:creationId xmlns:a16="http://schemas.microsoft.com/office/drawing/2014/main" id="{9093C5B3-B336-41D6-BB5D-AC3F3F70E04C}"/>
              </a:ext>
            </a:extLst>
          </p:cNvPr>
          <p:cNvGrpSpPr/>
          <p:nvPr/>
        </p:nvGrpSpPr>
        <p:grpSpPr>
          <a:xfrm>
            <a:off x="7394058" y="2083521"/>
            <a:ext cx="2902881" cy="1121791"/>
            <a:chOff x="6273421" y="3334445"/>
            <a:chExt cx="2902881" cy="1121791"/>
          </a:xfrm>
        </p:grpSpPr>
        <p:sp>
          <p:nvSpPr>
            <p:cNvPr id="24" name="Rectangle: Rounded Corners 23">
              <a:extLst>
                <a:ext uri="{FF2B5EF4-FFF2-40B4-BE49-F238E27FC236}">
                  <a16:creationId xmlns:a16="http://schemas.microsoft.com/office/drawing/2014/main" id="{13788298-280A-415D-AC7E-27482E2B1685}"/>
                </a:ext>
              </a:extLst>
            </p:cNvPr>
            <p:cNvSpPr/>
            <p:nvPr/>
          </p:nvSpPr>
          <p:spPr>
            <a:xfrm>
              <a:off x="6972299" y="3523556"/>
              <a:ext cx="2204003" cy="932680"/>
            </a:xfrm>
            <a:prstGeom prst="roundRect">
              <a:avLst>
                <a:gd name="adj" fmla="val 15549"/>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léo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nhéo</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92DF1CA6-C7C1-4396-9779-4E004575801A}"/>
                </a:ext>
              </a:extLst>
            </p:cNvPr>
            <p:cNvPicPr>
              <a:picLocks noChangeAspect="1"/>
            </p:cNvPicPr>
            <p:nvPr/>
          </p:nvPicPr>
          <p:blipFill>
            <a:blip r:embed="rId5"/>
            <a:stretch>
              <a:fillRect/>
            </a:stretch>
          </p:blipFill>
          <p:spPr>
            <a:xfrm>
              <a:off x="6273421" y="3334445"/>
              <a:ext cx="1031631" cy="1031631"/>
            </a:xfrm>
            <a:prstGeom prst="rect">
              <a:avLst/>
            </a:prstGeom>
          </p:spPr>
        </p:pic>
      </p:grpSp>
      <p:grpSp>
        <p:nvGrpSpPr>
          <p:cNvPr id="26" name="Group 25">
            <a:extLst>
              <a:ext uri="{FF2B5EF4-FFF2-40B4-BE49-F238E27FC236}">
                <a16:creationId xmlns:a16="http://schemas.microsoft.com/office/drawing/2014/main" id="{DADEE6C5-45E2-46C2-9C3F-D725A5B42D6E}"/>
              </a:ext>
            </a:extLst>
          </p:cNvPr>
          <p:cNvGrpSpPr/>
          <p:nvPr/>
        </p:nvGrpSpPr>
        <p:grpSpPr>
          <a:xfrm>
            <a:off x="7429228" y="3409619"/>
            <a:ext cx="2702059" cy="1031631"/>
            <a:chOff x="6308591" y="5708293"/>
            <a:chExt cx="2702059" cy="1031631"/>
          </a:xfrm>
        </p:grpSpPr>
        <p:sp>
          <p:nvSpPr>
            <p:cNvPr id="27" name="Rectangle: Rounded Corners 26">
              <a:extLst>
                <a:ext uri="{FF2B5EF4-FFF2-40B4-BE49-F238E27FC236}">
                  <a16:creationId xmlns:a16="http://schemas.microsoft.com/office/drawing/2014/main" id="{FCA3E6E3-5319-41F4-86A3-6A8A0A5BF4B1}"/>
                </a:ext>
              </a:extLst>
            </p:cNvPr>
            <p:cNvSpPr/>
            <p:nvPr/>
          </p:nvSpPr>
          <p:spPr>
            <a:xfrm>
              <a:off x="6824407" y="5848302"/>
              <a:ext cx="218624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143BBAC5-0903-4F9F-B2DA-DC1FA42C4499}"/>
                </a:ext>
              </a:extLst>
            </p:cNvPr>
            <p:cNvPicPr>
              <a:picLocks noChangeAspect="1"/>
            </p:cNvPicPr>
            <p:nvPr/>
          </p:nvPicPr>
          <p:blipFill>
            <a:blip r:embed="rId6"/>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27489403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14:presetBounceEnd="68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68000">
                                          <p:cBhvr additive="base">
                                            <p:cTn id="13"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14:presetBounceEnd="68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68000">
                                          <p:cBhvr additive="base">
                                            <p:cTn id="18" dur="1000" fill="hold"/>
                                            <p:tgtEl>
                                              <p:spTgt spid="19"/>
                                            </p:tgtEl>
                                            <p:attrNameLst>
                                              <p:attrName>ppt_x</p:attrName>
                                            </p:attrNameLst>
                                          </p:cBhvr>
                                          <p:tavLst>
                                            <p:tav tm="0">
                                              <p:val>
                                                <p:strVal val="#ppt_x"/>
                                              </p:val>
                                            </p:tav>
                                            <p:tav tm="100000">
                                              <p:val>
                                                <p:strVal val="#ppt_x"/>
                                              </p:val>
                                            </p:tav>
                                          </p:tavLst>
                                        </p:anim>
                                        <p:anim calcmode="lin" valueType="num" p14:bounceEnd="68000">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14:presetBounceEnd="68000">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14:bounceEnd="68000">
                                          <p:cBhvr additive="base">
                                            <p:cTn id="28" dur="1000" fill="hold"/>
                                            <p:tgtEl>
                                              <p:spTgt spid="26"/>
                                            </p:tgtEl>
                                            <p:attrNameLst>
                                              <p:attrName>ppt_x</p:attrName>
                                            </p:attrNameLst>
                                          </p:cBhvr>
                                          <p:tavLst>
                                            <p:tav tm="0">
                                              <p:val>
                                                <p:strVal val="#ppt_x"/>
                                              </p:val>
                                            </p:tav>
                                            <p:tav tm="100000">
                                              <p:val>
                                                <p:strVal val="#ppt_x"/>
                                              </p:val>
                                            </p:tav>
                                          </p:tavLst>
                                        </p:anim>
                                        <p:anim calcmode="lin" valueType="num" p14:bounceEnd="68000">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1000" fill="hold"/>
                                            <p:tgtEl>
                                              <p:spTgt spid="26"/>
                                            </p:tgtEl>
                                            <p:attrNameLst>
                                              <p:attrName>ppt_x</p:attrName>
                                            </p:attrNameLst>
                                          </p:cBhvr>
                                          <p:tavLst>
                                            <p:tav tm="0">
                                              <p:val>
                                                <p:strVal val="#ppt_x"/>
                                              </p:val>
                                            </p:tav>
                                            <p:tav tm="100000">
                                              <p:val>
                                                <p:strVal val="#ppt_x"/>
                                              </p:val>
                                            </p:tav>
                                          </p:tavLst>
                                        </p:anim>
                                        <p:anim calcmode="lin" valueType="num">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31" name="Rectangle: Rounded Corners 30">
            <a:extLst>
              <a:ext uri="{FF2B5EF4-FFF2-40B4-BE49-F238E27FC236}">
                <a16:creationId xmlns:a16="http://schemas.microsoft.com/office/drawing/2014/main" id="{0C40D962-55B6-4C9B-AC04-73EDABA1836E}"/>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31">
            <a:extLst>
              <a:ext uri="{FF2B5EF4-FFF2-40B4-BE49-F238E27FC236}">
                <a16:creationId xmlns:a16="http://schemas.microsoft.com/office/drawing/2014/main" id="{9DCD3571-36B3-4C80-9D04-781F6EC3D58B}"/>
              </a:ext>
            </a:extLst>
          </p:cNvPr>
          <p:cNvSpPr/>
          <p:nvPr/>
        </p:nvSpPr>
        <p:spPr>
          <a:xfrm>
            <a:off x="1001593" y="1945015"/>
            <a:ext cx="10323632" cy="2903209"/>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 ẩn vào các hốc tường,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lỗ thông hơi,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cửa ngách để trú chân,</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làm tổ</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hiểu vì thích quá</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hay là đùa nghịch,</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cậu đã lên sân thượng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cầm sỏi ném lũ sẻ.</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68801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
        <p:nvSpPr>
          <p:cNvPr id="8" name="Rectangle: Rounded Corners 7">
            <a:extLst>
              <a:ext uri="{FF2B5EF4-FFF2-40B4-BE49-F238E27FC236}">
                <a16:creationId xmlns:a16="http://schemas.microsoft.com/office/drawing/2014/main" id="{FB7112CC-D84D-48FB-9550-A6539AD830F0}"/>
              </a:ext>
            </a:extLst>
          </p:cNvPr>
          <p:cNvSpPr/>
          <p:nvPr/>
        </p:nvSpPr>
        <p:spPr>
          <a:xfrm>
            <a:off x="278295" y="123411"/>
            <a:ext cx="3910219" cy="685800"/>
          </a:xfrm>
          <a:custGeom>
            <a:avLst/>
            <a:gdLst>
              <a:gd name="connsiteX0" fmla="*/ 0 w 3910219"/>
              <a:gd name="connsiteY0" fmla="*/ 342900 h 685800"/>
              <a:gd name="connsiteX1" fmla="*/ 342900 w 3910219"/>
              <a:gd name="connsiteY1" fmla="*/ 0 h 685800"/>
              <a:gd name="connsiteX2" fmla="*/ 923295 w 3910219"/>
              <a:gd name="connsiteY2" fmla="*/ 0 h 685800"/>
              <a:gd name="connsiteX3" fmla="*/ 1535935 w 3910219"/>
              <a:gd name="connsiteY3" fmla="*/ 0 h 685800"/>
              <a:gd name="connsiteX4" fmla="*/ 2116330 w 3910219"/>
              <a:gd name="connsiteY4" fmla="*/ 0 h 685800"/>
              <a:gd name="connsiteX5" fmla="*/ 2825703 w 3910219"/>
              <a:gd name="connsiteY5" fmla="*/ 0 h 685800"/>
              <a:gd name="connsiteX6" fmla="*/ 3567319 w 3910219"/>
              <a:gd name="connsiteY6" fmla="*/ 0 h 685800"/>
              <a:gd name="connsiteX7" fmla="*/ 3910219 w 3910219"/>
              <a:gd name="connsiteY7" fmla="*/ 342900 h 685800"/>
              <a:gd name="connsiteX8" fmla="*/ 3910219 w 3910219"/>
              <a:gd name="connsiteY8" fmla="*/ 342900 h 685800"/>
              <a:gd name="connsiteX9" fmla="*/ 3567319 w 3910219"/>
              <a:gd name="connsiteY9" fmla="*/ 685800 h 685800"/>
              <a:gd name="connsiteX10" fmla="*/ 2986924 w 3910219"/>
              <a:gd name="connsiteY10" fmla="*/ 685800 h 685800"/>
              <a:gd name="connsiteX11" fmla="*/ 2374284 w 3910219"/>
              <a:gd name="connsiteY11" fmla="*/ 685800 h 685800"/>
              <a:gd name="connsiteX12" fmla="*/ 1793889 w 3910219"/>
              <a:gd name="connsiteY12" fmla="*/ 685800 h 685800"/>
              <a:gd name="connsiteX13" fmla="*/ 1245737 w 3910219"/>
              <a:gd name="connsiteY13" fmla="*/ 685800 h 685800"/>
              <a:gd name="connsiteX14" fmla="*/ 342900 w 3910219"/>
              <a:gd name="connsiteY14" fmla="*/ 685800 h 685800"/>
              <a:gd name="connsiteX15" fmla="*/ 0 w 3910219"/>
              <a:gd name="connsiteY15"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0219" h="685800" fill="none" extrusionOk="0">
                <a:moveTo>
                  <a:pt x="0" y="342900"/>
                </a:moveTo>
                <a:cubicBezTo>
                  <a:pt x="27604" y="162278"/>
                  <a:pt x="110352" y="10048"/>
                  <a:pt x="342900" y="0"/>
                </a:cubicBezTo>
                <a:cubicBezTo>
                  <a:pt x="534278" y="22305"/>
                  <a:pt x="646043" y="-15012"/>
                  <a:pt x="923295" y="0"/>
                </a:cubicBezTo>
                <a:cubicBezTo>
                  <a:pt x="1200547" y="15012"/>
                  <a:pt x="1332272" y="942"/>
                  <a:pt x="1535935" y="0"/>
                </a:cubicBezTo>
                <a:cubicBezTo>
                  <a:pt x="1739598" y="-942"/>
                  <a:pt x="1829067" y="4020"/>
                  <a:pt x="2116330" y="0"/>
                </a:cubicBezTo>
                <a:cubicBezTo>
                  <a:pt x="2403593" y="-4020"/>
                  <a:pt x="2582666" y="32473"/>
                  <a:pt x="2825703" y="0"/>
                </a:cubicBezTo>
                <a:cubicBezTo>
                  <a:pt x="3068740" y="-32473"/>
                  <a:pt x="3317234" y="26007"/>
                  <a:pt x="3567319" y="0"/>
                </a:cubicBezTo>
                <a:cubicBezTo>
                  <a:pt x="3737971" y="-5687"/>
                  <a:pt x="3903005" y="158258"/>
                  <a:pt x="3910219" y="342900"/>
                </a:cubicBezTo>
                <a:lnTo>
                  <a:pt x="3910219" y="342900"/>
                </a:lnTo>
                <a:cubicBezTo>
                  <a:pt x="3892304" y="572798"/>
                  <a:pt x="3754285" y="704375"/>
                  <a:pt x="3567319" y="685800"/>
                </a:cubicBezTo>
                <a:cubicBezTo>
                  <a:pt x="3433171" y="667046"/>
                  <a:pt x="3129212" y="659389"/>
                  <a:pt x="2986924" y="685800"/>
                </a:cubicBezTo>
                <a:cubicBezTo>
                  <a:pt x="2844637" y="712211"/>
                  <a:pt x="2626927" y="704323"/>
                  <a:pt x="2374284" y="685800"/>
                </a:cubicBezTo>
                <a:cubicBezTo>
                  <a:pt x="2121641" y="667277"/>
                  <a:pt x="2021187" y="709929"/>
                  <a:pt x="1793889" y="685800"/>
                </a:cubicBezTo>
                <a:cubicBezTo>
                  <a:pt x="1566591" y="661671"/>
                  <a:pt x="1423424" y="709913"/>
                  <a:pt x="1245737" y="685800"/>
                </a:cubicBezTo>
                <a:cubicBezTo>
                  <a:pt x="1068050" y="661687"/>
                  <a:pt x="788290" y="690990"/>
                  <a:pt x="342900" y="685800"/>
                </a:cubicBezTo>
                <a:cubicBezTo>
                  <a:pt x="140573" y="701903"/>
                  <a:pt x="11705" y="501064"/>
                  <a:pt x="0" y="342900"/>
                </a:cubicBezTo>
                <a:close/>
              </a:path>
              <a:path w="3910219" h="685800" stroke="0" extrusionOk="0">
                <a:moveTo>
                  <a:pt x="0" y="342900"/>
                </a:moveTo>
                <a:cubicBezTo>
                  <a:pt x="-19032" y="173497"/>
                  <a:pt x="160231" y="28380"/>
                  <a:pt x="342900" y="0"/>
                </a:cubicBezTo>
                <a:cubicBezTo>
                  <a:pt x="478539" y="-12638"/>
                  <a:pt x="736643" y="-12368"/>
                  <a:pt x="923295" y="0"/>
                </a:cubicBezTo>
                <a:cubicBezTo>
                  <a:pt x="1109948" y="12368"/>
                  <a:pt x="1294404" y="-9974"/>
                  <a:pt x="1535935" y="0"/>
                </a:cubicBezTo>
                <a:cubicBezTo>
                  <a:pt x="1777466" y="9974"/>
                  <a:pt x="1950577" y="21410"/>
                  <a:pt x="2084086" y="0"/>
                </a:cubicBezTo>
                <a:cubicBezTo>
                  <a:pt x="2217595" y="-21410"/>
                  <a:pt x="2585112" y="24620"/>
                  <a:pt x="2761214" y="0"/>
                </a:cubicBezTo>
                <a:cubicBezTo>
                  <a:pt x="2937316" y="-24620"/>
                  <a:pt x="3355968" y="5246"/>
                  <a:pt x="3567319" y="0"/>
                </a:cubicBezTo>
                <a:cubicBezTo>
                  <a:pt x="3751776" y="45609"/>
                  <a:pt x="3948607" y="157339"/>
                  <a:pt x="3910219" y="342900"/>
                </a:cubicBezTo>
                <a:lnTo>
                  <a:pt x="3910219" y="342900"/>
                </a:lnTo>
                <a:cubicBezTo>
                  <a:pt x="3924373" y="514154"/>
                  <a:pt x="3733550" y="717305"/>
                  <a:pt x="3567319" y="685800"/>
                </a:cubicBezTo>
                <a:cubicBezTo>
                  <a:pt x="3301185" y="665333"/>
                  <a:pt x="3194530" y="672382"/>
                  <a:pt x="3019168" y="685800"/>
                </a:cubicBezTo>
                <a:cubicBezTo>
                  <a:pt x="2843806" y="699218"/>
                  <a:pt x="2610588" y="693457"/>
                  <a:pt x="2342040" y="685800"/>
                </a:cubicBezTo>
                <a:cubicBezTo>
                  <a:pt x="2073492" y="678143"/>
                  <a:pt x="1991093" y="681442"/>
                  <a:pt x="1793889" y="685800"/>
                </a:cubicBezTo>
                <a:cubicBezTo>
                  <a:pt x="1596685" y="690158"/>
                  <a:pt x="1404328" y="684617"/>
                  <a:pt x="1213493" y="685800"/>
                </a:cubicBezTo>
                <a:cubicBezTo>
                  <a:pt x="1022658" y="686983"/>
                  <a:pt x="592484" y="710216"/>
                  <a:pt x="342900" y="685800"/>
                </a:cubicBezTo>
                <a:cubicBezTo>
                  <a:pt x="186679" y="674203"/>
                  <a:pt x="31820" y="511417"/>
                  <a:pt x="0" y="342900"/>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D080A7F3-3ABF-41EE-A365-89BB30499C79}"/>
              </a:ext>
            </a:extLst>
          </p:cNvPr>
          <p:cNvGrpSpPr/>
          <p:nvPr/>
        </p:nvGrpSpPr>
        <p:grpSpPr>
          <a:xfrm>
            <a:off x="208721" y="711140"/>
            <a:ext cx="828675" cy="809961"/>
            <a:chOff x="-93175" y="1999914"/>
            <a:chExt cx="931530" cy="931530"/>
          </a:xfrm>
        </p:grpSpPr>
        <p:pic>
          <p:nvPicPr>
            <p:cNvPr id="10" name="Picture 9" descr="A picture containing vector graphics&#10;&#10;Description automatically generated">
              <a:extLst>
                <a:ext uri="{FF2B5EF4-FFF2-40B4-BE49-F238E27FC236}">
                  <a16:creationId xmlns:a16="http://schemas.microsoft.com/office/drawing/2014/main" id="{14EE7F66-006B-4363-9A58-C0CCD3E79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id="{BD7320F8-7B9C-4CF5-B1D6-086E15CC1BA5}"/>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2" name="Group 11">
            <a:extLst>
              <a:ext uri="{FF2B5EF4-FFF2-40B4-BE49-F238E27FC236}">
                <a16:creationId xmlns:a16="http://schemas.microsoft.com/office/drawing/2014/main" id="{1C804F75-7DD3-46C5-BE40-E87AF76D1862}"/>
              </a:ext>
            </a:extLst>
          </p:cNvPr>
          <p:cNvGrpSpPr/>
          <p:nvPr/>
        </p:nvGrpSpPr>
        <p:grpSpPr>
          <a:xfrm>
            <a:off x="198782" y="1516209"/>
            <a:ext cx="828675" cy="809961"/>
            <a:chOff x="-93175" y="1999914"/>
            <a:chExt cx="931530" cy="931530"/>
          </a:xfrm>
        </p:grpSpPr>
        <p:pic>
          <p:nvPicPr>
            <p:cNvPr id="13" name="Picture 12" descr="A picture containing vector graphics&#10;&#10;Description automatically generated">
              <a:extLst>
                <a:ext uri="{FF2B5EF4-FFF2-40B4-BE49-F238E27FC236}">
                  <a16:creationId xmlns:a16="http://schemas.microsoft.com/office/drawing/2014/main" id="{843BA72E-BC57-4F11-B635-D0344FABB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32FA3375-C8BC-42A5-9ED0-E8D8FEDB023B}"/>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7" name="Group 16">
            <a:extLst>
              <a:ext uri="{FF2B5EF4-FFF2-40B4-BE49-F238E27FC236}">
                <a16:creationId xmlns:a16="http://schemas.microsoft.com/office/drawing/2014/main" id="{1C3D461B-F1F7-498F-9BB4-CA2206C6C902}"/>
              </a:ext>
            </a:extLst>
          </p:cNvPr>
          <p:cNvGrpSpPr/>
          <p:nvPr/>
        </p:nvGrpSpPr>
        <p:grpSpPr>
          <a:xfrm>
            <a:off x="149087" y="2947444"/>
            <a:ext cx="828675" cy="809961"/>
            <a:chOff x="-93175" y="1999914"/>
            <a:chExt cx="931530" cy="931530"/>
          </a:xfrm>
        </p:grpSpPr>
        <p:pic>
          <p:nvPicPr>
            <p:cNvPr id="18" name="Picture 17" descr="A picture containing vector graphics&#10;&#10;Description automatically generated">
              <a:extLst>
                <a:ext uri="{FF2B5EF4-FFF2-40B4-BE49-F238E27FC236}">
                  <a16:creationId xmlns:a16="http://schemas.microsoft.com/office/drawing/2014/main" id="{E7E6363F-171F-41BF-9AB7-8AE95AA7D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9" name="TextBox 18">
              <a:extLst>
                <a:ext uri="{FF2B5EF4-FFF2-40B4-BE49-F238E27FC236}">
                  <a16:creationId xmlns:a16="http://schemas.microsoft.com/office/drawing/2014/main" id="{552E3F7A-5577-4766-A983-0251B496628D}"/>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20" name="Group 19">
            <a:extLst>
              <a:ext uri="{FF2B5EF4-FFF2-40B4-BE49-F238E27FC236}">
                <a16:creationId xmlns:a16="http://schemas.microsoft.com/office/drawing/2014/main" id="{10DEA933-33E8-4D22-80E1-4084AF4B5A20}"/>
              </a:ext>
            </a:extLst>
          </p:cNvPr>
          <p:cNvGrpSpPr/>
          <p:nvPr/>
        </p:nvGrpSpPr>
        <p:grpSpPr>
          <a:xfrm>
            <a:off x="198783" y="5143992"/>
            <a:ext cx="828675" cy="809961"/>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044CA150-C6F1-4FCF-B3BD-83109A2F4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0F5A499F-6E4B-47D0-A01D-DD4BAAFBE20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spTree>
    <p:extLst>
      <p:ext uri="{BB962C8B-B14F-4D97-AF65-F5344CB8AC3E}">
        <p14:creationId xmlns:p14="http://schemas.microsoft.com/office/powerpoint/2010/main" val="1252918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9" name="Group 8">
            <a:extLst>
              <a:ext uri="{FF2B5EF4-FFF2-40B4-BE49-F238E27FC236}">
                <a16:creationId xmlns:a16="http://schemas.microsoft.com/office/drawing/2014/main" id="{32C2A690-39B5-40C6-8C0F-172B3AAFAF47}"/>
              </a:ext>
            </a:extLst>
          </p:cNvPr>
          <p:cNvGrpSpPr/>
          <p:nvPr/>
        </p:nvGrpSpPr>
        <p:grpSpPr>
          <a:xfrm>
            <a:off x="1111473" y="827527"/>
            <a:ext cx="4961336" cy="2707191"/>
            <a:chOff x="3075431" y="1124622"/>
            <a:chExt cx="4325245" cy="2707191"/>
          </a:xfrm>
        </p:grpSpPr>
        <p:sp>
          <p:nvSpPr>
            <p:cNvPr id="10" name="Rectangle: Rounded Corners 6">
              <a:extLst>
                <a:ext uri="{FF2B5EF4-FFF2-40B4-BE49-F238E27FC236}">
                  <a16:creationId xmlns:a16="http://schemas.microsoft.com/office/drawing/2014/main" id="{78243AB8-DA8E-471B-82A5-18696F0F6F55}"/>
                </a:ext>
              </a:extLst>
            </p:cNvPr>
            <p:cNvSpPr/>
            <p:nvPr/>
          </p:nvSpPr>
          <p:spPr>
            <a:xfrm>
              <a:off x="3075431" y="1769672"/>
              <a:ext cx="4325245" cy="2062141"/>
            </a:xfrm>
            <a:custGeom>
              <a:avLst/>
              <a:gdLst>
                <a:gd name="connsiteX0" fmla="*/ 0 w 4325245"/>
                <a:gd name="connsiteY0" fmla="*/ 415975 h 2062141"/>
                <a:gd name="connsiteX1" fmla="*/ 415975 w 4325245"/>
                <a:gd name="connsiteY1" fmla="*/ 0 h 2062141"/>
                <a:gd name="connsiteX2" fmla="*/ 1044768 w 4325245"/>
                <a:gd name="connsiteY2" fmla="*/ 0 h 2062141"/>
                <a:gd name="connsiteX3" fmla="*/ 1813293 w 4325245"/>
                <a:gd name="connsiteY3" fmla="*/ 0 h 2062141"/>
                <a:gd name="connsiteX4" fmla="*/ 2477019 w 4325245"/>
                <a:gd name="connsiteY4" fmla="*/ 0 h 2062141"/>
                <a:gd name="connsiteX5" fmla="*/ 3245544 w 4325245"/>
                <a:gd name="connsiteY5" fmla="*/ 0 h 2062141"/>
                <a:gd name="connsiteX6" fmla="*/ 3909270 w 4325245"/>
                <a:gd name="connsiteY6" fmla="*/ 0 h 2062141"/>
                <a:gd name="connsiteX7" fmla="*/ 4325245 w 4325245"/>
                <a:gd name="connsiteY7" fmla="*/ 415975 h 2062141"/>
                <a:gd name="connsiteX8" fmla="*/ 4325245 w 4325245"/>
                <a:gd name="connsiteY8" fmla="*/ 1031071 h 2062141"/>
                <a:gd name="connsiteX9" fmla="*/ 4325245 w 4325245"/>
                <a:gd name="connsiteY9" fmla="*/ 1646166 h 2062141"/>
                <a:gd name="connsiteX10" fmla="*/ 3909270 w 4325245"/>
                <a:gd name="connsiteY10" fmla="*/ 2062141 h 2062141"/>
                <a:gd name="connsiteX11" fmla="*/ 3210611 w 4325245"/>
                <a:gd name="connsiteY11" fmla="*/ 2062141 h 2062141"/>
                <a:gd name="connsiteX12" fmla="*/ 2442086 w 4325245"/>
                <a:gd name="connsiteY12" fmla="*/ 2062141 h 2062141"/>
                <a:gd name="connsiteX13" fmla="*/ 1848226 w 4325245"/>
                <a:gd name="connsiteY13" fmla="*/ 2062141 h 2062141"/>
                <a:gd name="connsiteX14" fmla="*/ 1254366 w 4325245"/>
                <a:gd name="connsiteY14" fmla="*/ 2062141 h 2062141"/>
                <a:gd name="connsiteX15" fmla="*/ 415975 w 4325245"/>
                <a:gd name="connsiteY15" fmla="*/ 2062141 h 2062141"/>
                <a:gd name="connsiteX16" fmla="*/ 0 w 4325245"/>
                <a:gd name="connsiteY16" fmla="*/ 1646166 h 2062141"/>
                <a:gd name="connsiteX17" fmla="*/ 0 w 4325245"/>
                <a:gd name="connsiteY17" fmla="*/ 1067976 h 2062141"/>
                <a:gd name="connsiteX18" fmla="*/ 0 w 4325245"/>
                <a:gd name="connsiteY18" fmla="*/ 415975 h 20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Phân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công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Tất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thành</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viên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đều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ectangle: Rounded Corners 10">
              <a:extLst>
                <a:ext uri="{FF2B5EF4-FFF2-40B4-BE49-F238E27FC236}">
                  <a16:creationId xmlns:a16="http://schemas.microsoft.com/office/drawing/2014/main" id="{7DD6C879-34B5-4FB6-B459-0E2003878A16}"/>
                </a:ext>
              </a:extLst>
            </p:cNvPr>
            <p:cNvSpPr/>
            <p:nvPr/>
          </p:nvSpPr>
          <p:spPr>
            <a:xfrm>
              <a:off x="4206137" y="1124622"/>
              <a:ext cx="2063835" cy="532287"/>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Cầu</a:t>
              </a:r>
              <a:endPar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id="{47E6E2A4-E428-4B3E-852A-BAA6088DB498}"/>
                </a:ext>
              </a:extLst>
            </p:cNvPr>
            <p:cNvPicPr>
              <a:picLocks noChangeAspect="1"/>
            </p:cNvPicPr>
            <p:nvPr/>
          </p:nvPicPr>
          <p:blipFill>
            <a:blip r:embed="rId4"/>
            <a:stretch>
              <a:fillRect/>
            </a:stretch>
          </p:blipFill>
          <p:spPr>
            <a:xfrm flipH="1">
              <a:off x="3114052" y="1948075"/>
              <a:ext cx="570472" cy="570472"/>
            </a:xfrm>
            <a:prstGeom prst="rect">
              <a:avLst/>
            </a:prstGeom>
          </p:spPr>
        </p:pic>
        <p:pic>
          <p:nvPicPr>
            <p:cNvPr id="13" name="Picture 12">
              <a:extLst>
                <a:ext uri="{FF2B5EF4-FFF2-40B4-BE49-F238E27FC236}">
                  <a16:creationId xmlns:a16="http://schemas.microsoft.com/office/drawing/2014/main" id="{8A62EAE8-CCA3-4FBE-A9B5-1F815D919DDF}"/>
                </a:ext>
              </a:extLst>
            </p:cNvPr>
            <p:cNvPicPr>
              <a:picLocks noChangeAspect="1"/>
            </p:cNvPicPr>
            <p:nvPr/>
          </p:nvPicPr>
          <p:blipFill>
            <a:blip r:embed="rId4"/>
            <a:stretch>
              <a:fillRect/>
            </a:stretch>
          </p:blipFill>
          <p:spPr>
            <a:xfrm flipH="1">
              <a:off x="3114053" y="2589143"/>
              <a:ext cx="570471" cy="570471"/>
            </a:xfrm>
            <a:prstGeom prst="rect">
              <a:avLst/>
            </a:prstGeom>
          </p:spPr>
        </p:pic>
        <p:pic>
          <p:nvPicPr>
            <p:cNvPr id="14" name="Picture 13">
              <a:extLst>
                <a:ext uri="{FF2B5EF4-FFF2-40B4-BE49-F238E27FC236}">
                  <a16:creationId xmlns:a16="http://schemas.microsoft.com/office/drawing/2014/main" id="{4BB25018-7245-40AD-9B82-222B7B1D0AD9}"/>
                </a:ext>
              </a:extLst>
            </p:cNvPr>
            <p:cNvPicPr>
              <a:picLocks noChangeAspect="1"/>
            </p:cNvPicPr>
            <p:nvPr/>
          </p:nvPicPr>
          <p:blipFill>
            <a:blip r:embed="rId4"/>
            <a:stretch>
              <a:fillRect/>
            </a:stretch>
          </p:blipFill>
          <p:spPr>
            <a:xfrm flipH="1">
              <a:off x="3152674" y="3159614"/>
              <a:ext cx="570470" cy="570470"/>
            </a:xfrm>
            <a:prstGeom prst="rect">
              <a:avLst/>
            </a:prstGeom>
          </p:spPr>
        </p:pic>
      </p:grpSp>
      <p:grpSp>
        <p:nvGrpSpPr>
          <p:cNvPr id="15" name="Group 14">
            <a:extLst>
              <a:ext uri="{FF2B5EF4-FFF2-40B4-BE49-F238E27FC236}">
                <a16:creationId xmlns:a16="http://schemas.microsoft.com/office/drawing/2014/main" id="{F8B65C39-3A8F-4F8E-8B97-3FA94CCCE588}"/>
              </a:ext>
            </a:extLst>
          </p:cNvPr>
          <p:cNvGrpSpPr/>
          <p:nvPr/>
        </p:nvGrpSpPr>
        <p:grpSpPr>
          <a:xfrm>
            <a:off x="5070779" y="3410805"/>
            <a:ext cx="5741807" cy="2437071"/>
            <a:chOff x="5189220" y="3812803"/>
            <a:chExt cx="5460377" cy="2437071"/>
          </a:xfrm>
        </p:grpSpPr>
        <p:grpSp>
          <p:nvGrpSpPr>
            <p:cNvPr id="16" name="Group 15">
              <a:extLst>
                <a:ext uri="{FF2B5EF4-FFF2-40B4-BE49-F238E27FC236}">
                  <a16:creationId xmlns:a16="http://schemas.microsoft.com/office/drawing/2014/main" id="{445AE5DB-989C-454E-B049-DCA1192CC593}"/>
                </a:ext>
              </a:extLst>
            </p:cNvPr>
            <p:cNvGrpSpPr/>
            <p:nvPr/>
          </p:nvGrpSpPr>
          <p:grpSpPr>
            <a:xfrm>
              <a:off x="5189220" y="3812803"/>
              <a:ext cx="5445754" cy="2437071"/>
              <a:chOff x="3323320" y="1250854"/>
              <a:chExt cx="5445754" cy="2437071"/>
            </a:xfrm>
          </p:grpSpPr>
          <p:sp>
            <p:nvSpPr>
              <p:cNvPr id="28" name="Rectangle: Rounded Corners 12">
                <a:extLst>
                  <a:ext uri="{FF2B5EF4-FFF2-40B4-BE49-F238E27FC236}">
                    <a16:creationId xmlns:a16="http://schemas.microsoft.com/office/drawing/2014/main" id="{D84503B1-7744-42A0-9BE7-529F3C381EC0}"/>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to,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rõ</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ngắt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nghỉ</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chỗ</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33" name="Rectangle: Rounded Corners 32">
                <a:extLst>
                  <a:ext uri="{FF2B5EF4-FFF2-40B4-BE49-F238E27FC236}">
                    <a16:creationId xmlns:a16="http://schemas.microsoft.com/office/drawing/2014/main" id="{EF25123E-3451-4E5E-A5FC-BD609E7072C0}"/>
                  </a:ext>
                </a:extLst>
              </p:cNvPr>
              <p:cNvSpPr/>
              <p:nvPr/>
            </p:nvSpPr>
            <p:spPr>
              <a:xfrm>
                <a:off x="4156061" y="1250854"/>
                <a:ext cx="3933275" cy="796835"/>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Tiêu</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chí</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giá</a:t>
                </a:r>
                <a:endPar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9" name="Picture 18">
              <a:extLst>
                <a:ext uri="{FF2B5EF4-FFF2-40B4-BE49-F238E27FC236}">
                  <a16:creationId xmlns:a16="http://schemas.microsoft.com/office/drawing/2014/main" id="{8002E7A4-1CB6-4F33-834C-85B9C9D18E27}"/>
                </a:ext>
              </a:extLst>
            </p:cNvPr>
            <p:cNvPicPr>
              <a:picLocks noChangeAspect="1"/>
            </p:cNvPicPr>
            <p:nvPr/>
          </p:nvPicPr>
          <p:blipFill>
            <a:blip r:embed="rId5"/>
            <a:stretch>
              <a:fillRect/>
            </a:stretch>
          </p:blipFill>
          <p:spPr>
            <a:xfrm>
              <a:off x="7631950" y="4700185"/>
              <a:ext cx="469963" cy="469963"/>
            </a:xfrm>
            <a:prstGeom prst="rect">
              <a:avLst/>
            </a:prstGeom>
          </p:spPr>
        </p:pic>
        <p:pic>
          <p:nvPicPr>
            <p:cNvPr id="20" name="Picture 19">
              <a:extLst>
                <a:ext uri="{FF2B5EF4-FFF2-40B4-BE49-F238E27FC236}">
                  <a16:creationId xmlns:a16="http://schemas.microsoft.com/office/drawing/2014/main" id="{E39BDB18-9ED5-492D-9B1A-FB38AAAE4CF9}"/>
                </a:ext>
              </a:extLst>
            </p:cNvPr>
            <p:cNvPicPr>
              <a:picLocks noChangeAspect="1"/>
            </p:cNvPicPr>
            <p:nvPr/>
          </p:nvPicPr>
          <p:blipFill>
            <a:blip r:embed="rId6"/>
            <a:stretch>
              <a:fillRect/>
            </a:stretch>
          </p:blipFill>
          <p:spPr>
            <a:xfrm>
              <a:off x="7161001" y="4690660"/>
              <a:ext cx="469963" cy="469963"/>
            </a:xfrm>
            <a:prstGeom prst="rect">
              <a:avLst/>
            </a:prstGeom>
          </p:spPr>
        </p:pic>
        <p:pic>
          <p:nvPicPr>
            <p:cNvPr id="21" name="Picture 20">
              <a:extLst>
                <a:ext uri="{FF2B5EF4-FFF2-40B4-BE49-F238E27FC236}">
                  <a16:creationId xmlns:a16="http://schemas.microsoft.com/office/drawing/2014/main" id="{4EFB1562-D970-4DF5-88FE-78AA845CD340}"/>
                </a:ext>
              </a:extLst>
            </p:cNvPr>
            <p:cNvPicPr>
              <a:picLocks noChangeAspect="1"/>
            </p:cNvPicPr>
            <p:nvPr/>
          </p:nvPicPr>
          <p:blipFill>
            <a:blip r:embed="rId7"/>
            <a:stretch>
              <a:fillRect/>
            </a:stretch>
          </p:blipFill>
          <p:spPr>
            <a:xfrm>
              <a:off x="8150524" y="4690660"/>
              <a:ext cx="469963" cy="469963"/>
            </a:xfrm>
            <a:prstGeom prst="rect">
              <a:avLst/>
            </a:prstGeom>
          </p:spPr>
        </p:pic>
        <p:pic>
          <p:nvPicPr>
            <p:cNvPr id="22" name="Picture 21">
              <a:extLst>
                <a:ext uri="{FF2B5EF4-FFF2-40B4-BE49-F238E27FC236}">
                  <a16:creationId xmlns:a16="http://schemas.microsoft.com/office/drawing/2014/main" id="{E3ECD1CB-29FD-4359-865E-1E24625B28D6}"/>
                </a:ext>
              </a:extLst>
            </p:cNvPr>
            <p:cNvPicPr>
              <a:picLocks noChangeAspect="1"/>
            </p:cNvPicPr>
            <p:nvPr/>
          </p:nvPicPr>
          <p:blipFill>
            <a:blip r:embed="rId5"/>
            <a:stretch>
              <a:fillRect/>
            </a:stretch>
          </p:blipFill>
          <p:spPr>
            <a:xfrm>
              <a:off x="7730313" y="5170587"/>
              <a:ext cx="469963" cy="469963"/>
            </a:xfrm>
            <a:prstGeom prst="rect">
              <a:avLst/>
            </a:prstGeom>
          </p:spPr>
        </p:pic>
        <p:pic>
          <p:nvPicPr>
            <p:cNvPr id="23" name="Picture 22">
              <a:extLst>
                <a:ext uri="{FF2B5EF4-FFF2-40B4-BE49-F238E27FC236}">
                  <a16:creationId xmlns:a16="http://schemas.microsoft.com/office/drawing/2014/main" id="{B84BF236-3D5E-494D-ACF4-DBBBD60C9129}"/>
                </a:ext>
              </a:extLst>
            </p:cNvPr>
            <p:cNvPicPr>
              <a:picLocks noChangeAspect="1"/>
            </p:cNvPicPr>
            <p:nvPr/>
          </p:nvPicPr>
          <p:blipFill>
            <a:blip r:embed="rId6"/>
            <a:stretch>
              <a:fillRect/>
            </a:stretch>
          </p:blipFill>
          <p:spPr>
            <a:xfrm>
              <a:off x="7215007" y="5170587"/>
              <a:ext cx="469963" cy="469963"/>
            </a:xfrm>
            <a:prstGeom prst="rect">
              <a:avLst/>
            </a:prstGeom>
          </p:spPr>
        </p:pic>
        <p:pic>
          <p:nvPicPr>
            <p:cNvPr id="24" name="Picture 23">
              <a:extLst>
                <a:ext uri="{FF2B5EF4-FFF2-40B4-BE49-F238E27FC236}">
                  <a16:creationId xmlns:a16="http://schemas.microsoft.com/office/drawing/2014/main" id="{2CAC6CB8-2B35-4033-BBE1-9ED11C9EC57B}"/>
                </a:ext>
              </a:extLst>
            </p:cNvPr>
            <p:cNvPicPr>
              <a:picLocks noChangeAspect="1"/>
            </p:cNvPicPr>
            <p:nvPr/>
          </p:nvPicPr>
          <p:blipFill>
            <a:blip r:embed="rId7"/>
            <a:stretch>
              <a:fillRect/>
            </a:stretch>
          </p:blipFill>
          <p:spPr>
            <a:xfrm>
              <a:off x="8223580" y="5170587"/>
              <a:ext cx="469963" cy="469963"/>
            </a:xfrm>
            <a:prstGeom prst="rect">
              <a:avLst/>
            </a:prstGeom>
          </p:spPr>
        </p:pic>
        <p:pic>
          <p:nvPicPr>
            <p:cNvPr id="25" name="Picture 24">
              <a:extLst>
                <a:ext uri="{FF2B5EF4-FFF2-40B4-BE49-F238E27FC236}">
                  <a16:creationId xmlns:a16="http://schemas.microsoft.com/office/drawing/2014/main" id="{1F0AA226-0A0D-43D5-9DD0-45A9306C6668}"/>
                </a:ext>
              </a:extLst>
            </p:cNvPr>
            <p:cNvPicPr>
              <a:picLocks noChangeAspect="1"/>
            </p:cNvPicPr>
            <p:nvPr/>
          </p:nvPicPr>
          <p:blipFill>
            <a:blip r:embed="rId5"/>
            <a:stretch>
              <a:fillRect/>
            </a:stretch>
          </p:blipFill>
          <p:spPr>
            <a:xfrm>
              <a:off x="9740062" y="5622721"/>
              <a:ext cx="469963" cy="469963"/>
            </a:xfrm>
            <a:prstGeom prst="rect">
              <a:avLst/>
            </a:prstGeom>
          </p:spPr>
        </p:pic>
        <p:pic>
          <p:nvPicPr>
            <p:cNvPr id="26" name="Picture 25">
              <a:extLst>
                <a:ext uri="{FF2B5EF4-FFF2-40B4-BE49-F238E27FC236}">
                  <a16:creationId xmlns:a16="http://schemas.microsoft.com/office/drawing/2014/main" id="{82933FF2-CE24-4E2B-8E66-7B7763A9BBA8}"/>
                </a:ext>
              </a:extLst>
            </p:cNvPr>
            <p:cNvPicPr>
              <a:picLocks noChangeAspect="1"/>
            </p:cNvPicPr>
            <p:nvPr/>
          </p:nvPicPr>
          <p:blipFill>
            <a:blip r:embed="rId6"/>
            <a:stretch>
              <a:fillRect/>
            </a:stretch>
          </p:blipFill>
          <p:spPr>
            <a:xfrm>
              <a:off x="9318138" y="5641771"/>
              <a:ext cx="469963" cy="469963"/>
            </a:xfrm>
            <a:prstGeom prst="rect">
              <a:avLst/>
            </a:prstGeom>
          </p:spPr>
        </p:pic>
        <p:pic>
          <p:nvPicPr>
            <p:cNvPr id="27" name="Picture 26">
              <a:extLst>
                <a:ext uri="{FF2B5EF4-FFF2-40B4-BE49-F238E27FC236}">
                  <a16:creationId xmlns:a16="http://schemas.microsoft.com/office/drawing/2014/main" id="{65DF5868-578E-43CD-A47B-26F0A63EAF6A}"/>
                </a:ext>
              </a:extLst>
            </p:cNvPr>
            <p:cNvPicPr>
              <a:picLocks noChangeAspect="1"/>
            </p:cNvPicPr>
            <p:nvPr/>
          </p:nvPicPr>
          <p:blipFill>
            <a:blip r:embed="rId7"/>
            <a:stretch>
              <a:fillRect/>
            </a:stretch>
          </p:blipFill>
          <p:spPr>
            <a:xfrm>
              <a:off x="10179634" y="5622721"/>
              <a:ext cx="469963" cy="469963"/>
            </a:xfrm>
            <a:prstGeom prst="rect">
              <a:avLst/>
            </a:prstGeom>
          </p:spPr>
        </p:pic>
      </p:grpSp>
      <p:sp>
        <p:nvSpPr>
          <p:cNvPr id="34" name="TextBox 33">
            <a:extLst>
              <a:ext uri="{FF2B5EF4-FFF2-40B4-BE49-F238E27FC236}">
                <a16:creationId xmlns:a16="http://schemas.microsoft.com/office/drawing/2014/main" id="{8F7ECE6D-5ADA-42F3-A55E-58B59D90C572}"/>
              </a:ext>
            </a:extLst>
          </p:cNvPr>
          <p:cNvSpPr txBox="1"/>
          <p:nvPr/>
        </p:nvSpPr>
        <p:spPr>
          <a:xfrm>
            <a:off x="4160156" y="1303221"/>
            <a:ext cx="7889965" cy="1323439"/>
          </a:xfrm>
          <a:prstGeom prst="rect">
            <a:avLst/>
          </a:prstGeom>
          <a:noFill/>
        </p:spPr>
        <p:txBody>
          <a:bodyPr wrap="square" rtlCol="0">
            <a:spAutoFit/>
          </a:bodyPr>
          <a:lstStyle/>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LUYỆN ĐỌC </a:t>
            </a:r>
            <a:endParaRPr lang="vi-VN"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TRONG NHÓM</a:t>
            </a:r>
          </a:p>
        </p:txBody>
      </p:sp>
    </p:spTree>
    <p:extLst>
      <p:ext uri="{BB962C8B-B14F-4D97-AF65-F5344CB8AC3E}">
        <p14:creationId xmlns:p14="http://schemas.microsoft.com/office/powerpoint/2010/main" val="210225381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66000">
                                          <p:cBhvr additive="base">
                                            <p:cTn id="12"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2506</Words>
  <Application>Microsoft Office PowerPoint</Application>
  <PresentationFormat>Widescreen</PresentationFormat>
  <Paragraphs>158</Paragraphs>
  <Slides>28</Slides>
  <Notes>28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#9Slide02 Noi dung dai</vt:lpstr>
      <vt:lpstr>#9Slide02 Tieu de dai</vt:lpstr>
      <vt:lpstr>Arial</vt:lpstr>
      <vt:lpstr>Arial-Rounded</vt:lpstr>
      <vt:lpstr>Calibri</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67</cp:revision>
  <dcterms:created xsi:type="dcterms:W3CDTF">2022-11-14T07:21:10Z</dcterms:created>
  <dcterms:modified xsi:type="dcterms:W3CDTF">2025-03-02T23:37:02Z</dcterms:modified>
</cp:coreProperties>
</file>